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1" r:id="rId4"/>
    <p:sldId id="272" r:id="rId5"/>
    <p:sldId id="27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4320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AB99"/>
    <a:srgbClr val="4D4D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26" y="619"/>
      </p:cViewPr>
      <p:guideLst>
        <p:guide pos="416"/>
        <p:guide pos="3840"/>
        <p:guide orient="horz" pos="618"/>
        <p:guide orient="horz" pos="712"/>
        <p:guide orient="horz" pos="4320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DC940-6A22-46A0-A661-51463C5ED224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843E4-0246-461C-BFA3-A273AF9727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7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843E4-0246-461C-BFA3-A273AF9727F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25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4AF88-38E0-46A5-B501-B79297232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12C92-E9EF-4BB4-AA00-9EF0056AE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B40946-13B3-4ED4-9A13-797AC46F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E3F188-D011-4D88-B960-672D17F2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A34BD-848B-4AA3-87F1-31B6DB47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94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0BAB3-8794-4765-A4AA-7082D966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7240E7-4ED7-4E8D-8B67-ABDE86220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B6FB14-1E63-409D-A996-C181A2668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F4616F-E87F-4EFE-B8FC-F82674C6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251CB9-5A53-44E0-9814-38AD0A51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5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00FB4D5-1B16-4509-A138-61DA7E5AC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966029-C334-4B1F-A4FF-F1979906F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D9784-D256-4FF0-9F23-EE61AD7D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0DF28F-20DF-4609-BDD8-EAFE4085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FFD6AB-9248-40C2-BE5E-64BB32AD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80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23FDD-8F61-4282-9F6D-7E35CD8E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3CA56-32F9-41BB-87F8-D2D97A743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E3DB49-55D7-45B3-9C32-BFD33D2B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BB6842-0B6A-4907-A52D-A3FDBA3F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10B913-6201-4D98-8E6F-F02822F3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27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0672D-E020-4619-8560-D1C32954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4D5743-20A9-4836-B5B5-5908AE948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E83F59-9B71-4F4C-9806-99F2F167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A42AF5-221C-40E5-8239-13981CE31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271D9B-8686-4F4A-8362-7B002B61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5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ADC9B-45C4-4F04-8471-FA476813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4EF95F-99DA-4C17-A26D-5A8E3BD32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89F5C8-8DE8-4F1F-B78A-55AD36DCA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F2B5E-EDC8-4B44-897C-4E717C7AB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7BB29A-C159-4FB7-A728-B05B24A1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A93360-63D4-4E7B-8F0A-0418226D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8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0ABA0-F39F-4FDA-9429-7DFF74065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C973B6-8858-4784-8A1D-3EA7E9E4E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A2D36C-4263-442C-B4C6-8D688973C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6E6B5C-CCC9-45D6-BB2F-E52A508A7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DCFC49-E704-43FC-A2E7-A3B0E08E8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4F2FD4-4664-402D-AAEE-6B1B0399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9A1BEF6-C63E-4D62-BF64-9FD08AF2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1459AB-889F-4CBF-9708-07336A5D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2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4D346-AAA1-4267-8E77-5605E5FE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99CF8A-6DE7-4B2D-A277-32C6905AB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B96855-047C-4054-BCB7-F30EB454B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DFD76-B42B-4A03-8484-79B71813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6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863075-FAC5-45CF-B739-062CCAE47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1C837C-DE56-4CB8-97EC-4A9BD243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4417A1-6A9B-48F1-80D7-1D5EA8CA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464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9B43D-CAE8-4A93-9D04-5D3EDF65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29BDC-4DE7-4CEE-B51C-14AABFEB2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B2A712-FB77-4CF0-938F-820DD6A3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CAEF98-EB03-4227-B39E-06B5AFC8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6A72FD-93D4-44C5-B42E-B2B07D32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82E6E4-F823-41E4-900D-9545F891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77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219AB-6651-45CE-BF8A-2513197B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9806C5-CE1C-43B8-98C4-AF6EF4F2F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AA46A-A920-4440-BDE7-83A15C986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FDA6D8-C295-4531-990B-28FF8791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B5EE5E-26CB-4594-9F99-847B10B9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383CFE-1E3D-4220-8F79-4F5674D7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81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611B0A-FB1F-46FA-B5D5-69DCA194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03B64C-2CC9-44FD-B582-320502D82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6D5C15-B342-4B60-B932-6D896C5AB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8E0E1-A10C-4827-8EAC-B1BF6F793B3E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A3677C-3EC4-4B3E-8959-D20DE8F80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1C2203-9E63-4152-BA84-EF086F541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BA9BA-0A19-42B1-B54D-515B44A6A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56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jf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1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gif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43C0FBC-3C19-4A2A-82B2-59C4942583DD}"/>
              </a:ext>
            </a:extLst>
          </p:cNvPr>
          <p:cNvSpPr txBox="1"/>
          <p:nvPr/>
        </p:nvSpPr>
        <p:spPr>
          <a:xfrm>
            <a:off x="0" y="2105561"/>
            <a:ext cx="123731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>
                    <a:lumMod val="6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Ambition and Creation</a:t>
            </a:r>
            <a:endParaRPr lang="zh-CN" altLang="en-US" sz="8000" dirty="0">
              <a:solidFill>
                <a:schemeClr val="bg1">
                  <a:lumMod val="6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752B90-9E6C-488D-9451-47E6D1DF5270}"/>
              </a:ext>
            </a:extLst>
          </p:cNvPr>
          <p:cNvSpPr txBox="1"/>
          <p:nvPr/>
        </p:nvSpPr>
        <p:spPr>
          <a:xfrm>
            <a:off x="926957" y="2552730"/>
            <a:ext cx="103380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昔有梦兮 吾梦所智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5EFBFB-A9C4-42B5-AA8C-92A7B69309F7}"/>
              </a:ext>
            </a:extLst>
          </p:cNvPr>
          <p:cNvSpPr txBox="1"/>
          <p:nvPr/>
        </p:nvSpPr>
        <p:spPr>
          <a:xfrm>
            <a:off x="4372451" y="5354389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武世豪</a:t>
            </a:r>
            <a:endParaRPr lang="en-US" altLang="zh-CN" sz="40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孟庆丰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1118B6-2C17-471B-8DD2-7C264139CA37}"/>
              </a:ext>
            </a:extLst>
          </p:cNvPr>
          <p:cNvSpPr txBox="1"/>
          <p:nvPr/>
        </p:nvSpPr>
        <p:spPr>
          <a:xfrm>
            <a:off x="6096000" y="5354389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陈雙筑</a:t>
            </a:r>
            <a:endParaRPr lang="en-US" altLang="zh-CN" sz="40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周富琦</a:t>
            </a:r>
            <a:endParaRPr lang="en-US" altLang="zh-CN" sz="40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1" name="视频 10" title="天空中的星星">
            <a:hlinkClick r:id="" action="ppaction://media"/>
            <a:extLst>
              <a:ext uri="{FF2B5EF4-FFF2-40B4-BE49-F238E27FC236}">
                <a16:creationId xmlns:a16="http://schemas.microsoft.com/office/drawing/2014/main" id="{70B1815B-A8B8-444B-9EF4-DD45390578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6878" y="-7248420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E73C88-73AA-44F3-885C-A16C417623AA}"/>
              </a:ext>
            </a:extLst>
          </p:cNvPr>
          <p:cNvSpPr txBox="1"/>
          <p:nvPr/>
        </p:nvSpPr>
        <p:spPr>
          <a:xfrm>
            <a:off x="411142" y="3460670"/>
            <a:ext cx="1136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>
                    <a:lumMod val="6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Ambition et </a:t>
            </a:r>
            <a:r>
              <a:rPr lang="en-US" altLang="zh-CN" sz="8000" dirty="0" err="1">
                <a:solidFill>
                  <a:schemeClr val="bg1">
                    <a:lumMod val="6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Création</a:t>
            </a:r>
            <a:endParaRPr lang="zh-CN" altLang="en-US" sz="8000" dirty="0">
              <a:solidFill>
                <a:schemeClr val="bg1">
                  <a:lumMod val="6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63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74A7EBC-10D3-403D-AE77-5D3E54D7EEE0}"/>
              </a:ext>
            </a:extLst>
          </p:cNvPr>
          <p:cNvGrpSpPr/>
          <p:nvPr/>
        </p:nvGrpSpPr>
        <p:grpSpPr>
          <a:xfrm>
            <a:off x="9405218" y="-1357009"/>
            <a:ext cx="4064677" cy="4064677"/>
            <a:chOff x="4103139" y="2102358"/>
            <a:chExt cx="3619566" cy="3619566"/>
          </a:xfrm>
        </p:grpSpPr>
        <p:pic>
          <p:nvPicPr>
            <p:cNvPr id="3" name="图形 2" descr="海盗式帆船 纯色填充">
              <a:extLst>
                <a:ext uri="{FF2B5EF4-FFF2-40B4-BE49-F238E27FC236}">
                  <a16:creationId xmlns:a16="http://schemas.microsoft.com/office/drawing/2014/main" id="{FB7D96D5-C005-4955-B51D-33FA1515C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103139" y="2102358"/>
              <a:ext cx="3619566" cy="3619566"/>
            </a:xfrm>
            <a:prstGeom prst="rect">
              <a:avLst/>
            </a:prstGeom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片 8" descr="图片包含 徽标&#10;&#10;描述已自动生成">
              <a:extLst>
                <a:ext uri="{FF2B5EF4-FFF2-40B4-BE49-F238E27FC236}">
                  <a16:creationId xmlns:a16="http://schemas.microsoft.com/office/drawing/2014/main" id="{E977AE40-0B10-44FF-849B-3EAF08349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146" y="2506207"/>
              <a:ext cx="1695800" cy="2008868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177800" dist="38100" dir="5400000" sx="106000" sy="106000" algn="t" rotWithShape="0">
                <a:prstClr val="black">
                  <a:alpha val="92000"/>
                </a:prstClr>
              </a:outerShdw>
            </a:effectLst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CED6391-819F-40BE-B062-2A959CD2B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994" y="529158"/>
            <a:ext cx="5419814" cy="54198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7FF615-0F9C-4E73-8140-E0C68D3DA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298" y="0"/>
            <a:ext cx="7779170" cy="5681964"/>
          </a:xfrm>
          <a:prstGeom prst="rect">
            <a:avLst/>
          </a:prstGeom>
        </p:spPr>
      </p:pic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55956EAA-1782-46E9-982F-7250949E5F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9" t="28381" r="15929" b="23428"/>
          <a:stretch/>
        </p:blipFill>
        <p:spPr>
          <a:xfrm>
            <a:off x="4558937" y="1946366"/>
            <a:ext cx="2847704" cy="3304903"/>
          </a:xfrm>
          <a:prstGeom prst="rect">
            <a:avLst/>
          </a:prstGeom>
        </p:spPr>
      </p:pic>
      <p:pic>
        <p:nvPicPr>
          <p:cNvPr id="12" name="图形 11" descr="海盗式帆船 纯色填充">
            <a:extLst>
              <a:ext uri="{FF2B5EF4-FFF2-40B4-BE49-F238E27FC236}">
                <a16:creationId xmlns:a16="http://schemas.microsoft.com/office/drawing/2014/main" id="{CD988C17-5E30-4F3E-A899-E1A3BE231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205926" y="2305972"/>
            <a:ext cx="4552028" cy="4552028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80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 descr="雨 纯色填充">
            <a:extLst>
              <a:ext uri="{FF2B5EF4-FFF2-40B4-BE49-F238E27FC236}">
                <a16:creationId xmlns:a16="http://schemas.microsoft.com/office/drawing/2014/main" id="{FB83EDA4-71B9-49E4-8156-01A154657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2904" y="3271800"/>
            <a:ext cx="914400" cy="914400"/>
          </a:xfrm>
          <a:prstGeom prst="rect">
            <a:avLst/>
          </a:prstGeom>
        </p:spPr>
      </p:pic>
      <p:pic>
        <p:nvPicPr>
          <p:cNvPr id="7" name="图形 6" descr="有风 轮廓">
            <a:extLst>
              <a:ext uri="{FF2B5EF4-FFF2-40B4-BE49-F238E27FC236}">
                <a16:creationId xmlns:a16="http://schemas.microsoft.com/office/drawing/2014/main" id="{6F457888-015F-4D92-9F43-11C463F22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4295" y="1246043"/>
            <a:ext cx="914400" cy="914400"/>
          </a:xfrm>
          <a:prstGeom prst="rect">
            <a:avLst/>
          </a:prstGeom>
        </p:spPr>
      </p:pic>
      <p:pic>
        <p:nvPicPr>
          <p:cNvPr id="9" name="图形 8" descr="雪 轮廓">
            <a:extLst>
              <a:ext uri="{FF2B5EF4-FFF2-40B4-BE49-F238E27FC236}">
                <a16:creationId xmlns:a16="http://schemas.microsoft.com/office/drawing/2014/main" id="{A9A640B4-5FC2-403A-A3C2-67E071284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5066" y="3271800"/>
            <a:ext cx="914400" cy="914400"/>
          </a:xfrm>
          <a:prstGeom prst="rect">
            <a:avLst/>
          </a:prstGeom>
        </p:spPr>
      </p:pic>
      <p:pic>
        <p:nvPicPr>
          <p:cNvPr id="11" name="图形 10" descr="周日 纯色填充">
            <a:extLst>
              <a:ext uri="{FF2B5EF4-FFF2-40B4-BE49-F238E27FC236}">
                <a16:creationId xmlns:a16="http://schemas.microsoft.com/office/drawing/2014/main" id="{0DEA66A5-73B1-4ECC-9D8E-F9A8A709D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23475" y="3271800"/>
            <a:ext cx="836713" cy="836713"/>
          </a:xfrm>
          <a:prstGeom prst="rect">
            <a:avLst/>
          </a:prstGeom>
        </p:spPr>
      </p:pic>
      <p:pic>
        <p:nvPicPr>
          <p:cNvPr id="13" name="图形 12" descr="局部太阳 轮廓">
            <a:extLst>
              <a:ext uri="{FF2B5EF4-FFF2-40B4-BE49-F238E27FC236}">
                <a16:creationId xmlns:a16="http://schemas.microsoft.com/office/drawing/2014/main" id="{8CF7C14B-7D65-44E9-8B4F-FB77293092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961" y="3232956"/>
            <a:ext cx="914400" cy="914400"/>
          </a:xfrm>
          <a:prstGeom prst="rect">
            <a:avLst/>
          </a:prstGeom>
        </p:spPr>
      </p:pic>
      <p:pic>
        <p:nvPicPr>
          <p:cNvPr id="15" name="图形 14" descr="闪电 纯色填充">
            <a:extLst>
              <a:ext uri="{FF2B5EF4-FFF2-40B4-BE49-F238E27FC236}">
                <a16:creationId xmlns:a16="http://schemas.microsoft.com/office/drawing/2014/main" id="{E68143A3-861B-4516-A75B-182F46882D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17179" y="3271800"/>
            <a:ext cx="914400" cy="914400"/>
          </a:xfrm>
          <a:prstGeom prst="rect">
            <a:avLst/>
          </a:prstGeom>
        </p:spPr>
      </p:pic>
      <p:pic>
        <p:nvPicPr>
          <p:cNvPr id="17" name="图形 16" descr="闪电 纯色填充">
            <a:extLst>
              <a:ext uri="{FF2B5EF4-FFF2-40B4-BE49-F238E27FC236}">
                <a16:creationId xmlns:a16="http://schemas.microsoft.com/office/drawing/2014/main" id="{861138BD-2292-459D-8EF4-8C25AF773E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42390" y="3271800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4DC26B-8C7B-423C-B3C8-6AFB8F8DB7FE}"/>
              </a:ext>
            </a:extLst>
          </p:cNvPr>
          <p:cNvSpPr txBox="1"/>
          <p:nvPr/>
        </p:nvSpPr>
        <p:spPr>
          <a:xfrm>
            <a:off x="2617304" y="14325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06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9412CD9-48A4-4EB3-95CE-158CD9A7B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379" y="496570"/>
            <a:ext cx="8065707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B1AA36EB-E7BB-4704-ADD2-3543910B4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9" t="28381" r="15929" b="23428"/>
          <a:stretch/>
        </p:blipFill>
        <p:spPr>
          <a:xfrm>
            <a:off x="4558937" y="1946366"/>
            <a:ext cx="2847704" cy="3304903"/>
          </a:xfrm>
          <a:prstGeom prst="rect">
            <a:avLst/>
          </a:prstGeom>
        </p:spPr>
      </p:pic>
      <p:pic>
        <p:nvPicPr>
          <p:cNvPr id="5" name="图形 4" descr="海盗式帆船 纯色填充">
            <a:extLst>
              <a:ext uri="{FF2B5EF4-FFF2-40B4-BE49-F238E27FC236}">
                <a16:creationId xmlns:a16="http://schemas.microsoft.com/office/drawing/2014/main" id="{15424884-20AE-428B-8BA6-F620A85EB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130627" y="2210438"/>
            <a:ext cx="4552028" cy="4552028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695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地图&#10;&#10;低可信度描述已自动生成">
            <a:extLst>
              <a:ext uri="{FF2B5EF4-FFF2-40B4-BE49-F238E27FC236}">
                <a16:creationId xmlns:a16="http://schemas.microsoft.com/office/drawing/2014/main" id="{40542F95-743D-4EC0-ACA1-1A3F86F43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4" r="3" b="2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extLst>
              <a:ext uri="{FF2B5EF4-FFF2-40B4-BE49-F238E27FC236}">
                <a16:creationId xmlns:a16="http://schemas.microsoft.com/office/drawing/2014/main" id="{B487816A-4080-40A7-BEFB-CCE80C506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0" r="2" b="14424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图片 10" descr="沙漠里的坦克&#10;&#10;中度可信度描述已自动生成">
            <a:extLst>
              <a:ext uri="{FF2B5EF4-FFF2-40B4-BE49-F238E27FC236}">
                <a16:creationId xmlns:a16="http://schemas.microsoft.com/office/drawing/2014/main" id="{176AA047-8C21-4309-8748-654266837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r="23061" b="2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 descr="卡通人物&#10;&#10;中度可信度描述已自动生成">
            <a:extLst>
              <a:ext uri="{FF2B5EF4-FFF2-40B4-BE49-F238E27FC236}">
                <a16:creationId xmlns:a16="http://schemas.microsoft.com/office/drawing/2014/main" id="{7C56617C-EFC8-4532-95B0-9A04461605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" r="19138" b="2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图片 12" descr="亮着灯的高塔&#10;&#10;中度可信度描述已自动生成">
            <a:extLst>
              <a:ext uri="{FF2B5EF4-FFF2-40B4-BE49-F238E27FC236}">
                <a16:creationId xmlns:a16="http://schemas.microsoft.com/office/drawing/2014/main" id="{CF3D64C7-DE41-4BAF-8809-C06D6B73FE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3" r="22377" b="1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7" name="图片 36" descr="卫星在宇宙中&#10;&#10;描述已自动生成">
            <a:extLst>
              <a:ext uri="{FF2B5EF4-FFF2-40B4-BE49-F238E27FC236}">
                <a16:creationId xmlns:a16="http://schemas.microsoft.com/office/drawing/2014/main" id="{66274494-43F7-42FA-9ED7-876599EAA3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" r="-1" b="-1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018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40440250-5F10-4DB4-8058-B8F139B17830}"/>
              </a:ext>
            </a:extLst>
          </p:cNvPr>
          <p:cNvGrpSpPr/>
          <p:nvPr/>
        </p:nvGrpSpPr>
        <p:grpSpPr>
          <a:xfrm>
            <a:off x="360968" y="6868779"/>
            <a:ext cx="11831032" cy="6132697"/>
            <a:chOff x="360968" y="224139"/>
            <a:chExt cx="11831032" cy="613269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BEA3690-1304-41E3-8853-E48FF35E6E98}"/>
                </a:ext>
              </a:extLst>
            </p:cNvPr>
            <p:cNvSpPr txBox="1"/>
            <p:nvPr/>
          </p:nvSpPr>
          <p:spPr>
            <a:xfrm>
              <a:off x="4464784" y="1837365"/>
              <a:ext cx="3262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武世豪</a:t>
              </a:r>
              <a:endParaRPr lang="en-US" altLang="zh-CN" sz="8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CDC037-D922-43F9-A6C5-97A2F1577A2F}"/>
                </a:ext>
              </a:extLst>
            </p:cNvPr>
            <p:cNvSpPr txBox="1"/>
            <p:nvPr/>
          </p:nvSpPr>
          <p:spPr>
            <a:xfrm>
              <a:off x="4464784" y="224139"/>
              <a:ext cx="3262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陈雙筑</a:t>
              </a:r>
              <a:endParaRPr lang="en-US" altLang="zh-CN" sz="8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6FEE2EC-6151-498C-BAF4-8576D77E19AE}"/>
                </a:ext>
              </a:extLst>
            </p:cNvPr>
            <p:cNvSpPr txBox="1"/>
            <p:nvPr/>
          </p:nvSpPr>
          <p:spPr>
            <a:xfrm>
              <a:off x="360968" y="2967335"/>
              <a:ext cx="36471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外国语学院</a:t>
              </a:r>
              <a:endParaRPr lang="en-US" altLang="zh-CN" sz="54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8D2A762-D503-4024-A6BA-642934E61898}"/>
                </a:ext>
              </a:extLst>
            </p:cNvPr>
            <p:cNvSpPr txBox="1"/>
            <p:nvPr/>
          </p:nvSpPr>
          <p:spPr>
            <a:xfrm>
              <a:off x="4464785" y="3450591"/>
              <a:ext cx="326243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孟庆丰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B50B794-1B73-476F-BCD2-A5C108E562B5}"/>
                </a:ext>
              </a:extLst>
            </p:cNvPr>
            <p:cNvSpPr txBox="1"/>
            <p:nvPr/>
          </p:nvSpPr>
          <p:spPr>
            <a:xfrm>
              <a:off x="4464784" y="5033397"/>
              <a:ext cx="3262433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周富琦</a:t>
              </a:r>
              <a:endPara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4DAB8C1-E5A4-4BA9-9C1E-FA74A4454529}"/>
                </a:ext>
              </a:extLst>
            </p:cNvPr>
            <p:cNvSpPr txBox="1"/>
            <p:nvPr/>
          </p:nvSpPr>
          <p:spPr>
            <a:xfrm>
              <a:off x="8183880" y="2988926"/>
              <a:ext cx="400812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翻译</a:t>
              </a: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1901</a:t>
              </a:r>
              <a:r>
                <a: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班</a:t>
              </a:r>
              <a:endParaRPr lang="zh-CN" altLang="en-US" sz="1100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091C30B-22A5-43E4-83B8-76B045C7FF8B}"/>
              </a:ext>
            </a:extLst>
          </p:cNvPr>
          <p:cNvSpPr txBox="1"/>
          <p:nvPr/>
        </p:nvSpPr>
        <p:spPr>
          <a:xfrm>
            <a:off x="1771610" y="78918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视频引用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AD40C0-3B4C-48CF-B1FE-EC789F520A5F}"/>
              </a:ext>
            </a:extLst>
          </p:cNvPr>
          <p:cNvSpPr/>
          <p:nvPr/>
        </p:nvSpPr>
        <p:spPr>
          <a:xfrm>
            <a:off x="0" y="894654"/>
            <a:ext cx="1278082" cy="445774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1307B9-1B5A-4F14-952E-07EBDD0729FF}"/>
              </a:ext>
            </a:extLst>
          </p:cNvPr>
          <p:cNvSpPr/>
          <p:nvPr/>
        </p:nvSpPr>
        <p:spPr>
          <a:xfrm>
            <a:off x="1496290" y="894654"/>
            <a:ext cx="142759" cy="445774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FB101D-7F20-4020-B7D0-80CA06F4894C}"/>
              </a:ext>
            </a:extLst>
          </p:cNvPr>
          <p:cNvSpPr txBox="1"/>
          <p:nvPr/>
        </p:nvSpPr>
        <p:spPr>
          <a:xfrm>
            <a:off x="1452953" y="1984029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C4EF4B-A527-49E5-8980-11D4CF48C91F}"/>
              </a:ext>
            </a:extLst>
          </p:cNvPr>
          <p:cNvSpPr txBox="1"/>
          <p:nvPr/>
        </p:nvSpPr>
        <p:spPr>
          <a:xfrm>
            <a:off x="1865887" y="2426255"/>
            <a:ext cx="640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央视新闻（</a:t>
            </a:r>
            <a:r>
              <a:rPr lang="en-US" altLang="zh-CN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2020.7.23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）：</a:t>
            </a:r>
            <a:r>
              <a:rPr lang="zh-CN" altLang="en-US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天问一号火星探测器发射全程回顾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D0B9B40-85AA-4405-86AA-87968EDD3ACF}"/>
              </a:ext>
            </a:extLst>
          </p:cNvPr>
          <p:cNvSpPr txBox="1"/>
          <p:nvPr/>
        </p:nvSpPr>
        <p:spPr>
          <a:xfrm>
            <a:off x="1452953" y="2410866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08C403A-7D6F-472F-84DF-0D4345B542C1}"/>
              </a:ext>
            </a:extLst>
          </p:cNvPr>
          <p:cNvSpPr txBox="1"/>
          <p:nvPr/>
        </p:nvSpPr>
        <p:spPr>
          <a:xfrm>
            <a:off x="1865887" y="1999418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数字敦煌（</a:t>
            </a:r>
            <a:r>
              <a:rPr lang="en-US" altLang="zh-CN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2012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）：</a:t>
            </a:r>
            <a:r>
              <a:rPr lang="zh-CN" altLang="en-US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莫高窟 第</a:t>
            </a:r>
            <a:r>
              <a:rPr lang="en-US" altLang="zh-CN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321</a:t>
            </a:r>
            <a:r>
              <a:rPr lang="zh-CN" altLang="en-US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窟 初唐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98893F-5305-4112-B53D-4CEC14FC0624}"/>
              </a:ext>
            </a:extLst>
          </p:cNvPr>
          <p:cNvSpPr txBox="1"/>
          <p:nvPr/>
        </p:nvSpPr>
        <p:spPr>
          <a:xfrm>
            <a:off x="1865887" y="2841717"/>
            <a:ext cx="686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我们的太空（</a:t>
            </a:r>
            <a:r>
              <a:rPr lang="en-US" altLang="zh-CN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2021.4.29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）：</a:t>
            </a:r>
            <a:r>
              <a:rPr lang="zh-CN" altLang="en-US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中国空间站动画短片：出征星辰大海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B23CA1-42E3-43A1-99FD-1C70443A317C}"/>
              </a:ext>
            </a:extLst>
          </p:cNvPr>
          <p:cNvSpPr txBox="1"/>
          <p:nvPr/>
        </p:nvSpPr>
        <p:spPr>
          <a:xfrm>
            <a:off x="1452953" y="282632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09A91E-6E21-4CDA-8811-04A88B5158E9}"/>
              </a:ext>
            </a:extLst>
          </p:cNvPr>
          <p:cNvSpPr txBox="1"/>
          <p:nvPr/>
        </p:nvSpPr>
        <p:spPr>
          <a:xfrm>
            <a:off x="1865887" y="3251404"/>
            <a:ext cx="960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CNSA Watcher - Archives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2021. 9.13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）：</a:t>
            </a:r>
            <a:r>
              <a:rPr lang="en-US" altLang="zh-CN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Animation of </a:t>
            </a:r>
            <a:r>
              <a:rPr lang="en-US" altLang="zh-CN" dirty="0" err="1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Chang'e</a:t>
            </a:r>
            <a:r>
              <a:rPr lang="en-US" altLang="zh-CN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5 mission, 2020</a:t>
            </a:r>
            <a:endParaRPr lang="zh-CN" altLang="en-US" dirty="0">
              <a:solidFill>
                <a:srgbClr val="B8AB9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AF53B55-6D1C-4D81-9300-7924612335E2}"/>
              </a:ext>
            </a:extLst>
          </p:cNvPr>
          <p:cNvSpPr txBox="1"/>
          <p:nvPr/>
        </p:nvSpPr>
        <p:spPr>
          <a:xfrm>
            <a:off x="1452953" y="3235741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A23992E-71AD-45D5-91C4-3124A4DC7330}"/>
              </a:ext>
            </a:extLst>
          </p:cNvPr>
          <p:cNvSpPr txBox="1"/>
          <p:nvPr/>
        </p:nvSpPr>
        <p:spPr>
          <a:xfrm>
            <a:off x="1452953" y="364810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05</a:t>
            </a:r>
            <a:endParaRPr lang="zh-CN" altLang="en-US" sz="2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56ECB7B-5982-4DAE-A254-6879E262761E}"/>
              </a:ext>
            </a:extLst>
          </p:cNvPr>
          <p:cNvSpPr txBox="1"/>
          <p:nvPr/>
        </p:nvSpPr>
        <p:spPr>
          <a:xfrm>
            <a:off x="1865887" y="3676206"/>
            <a:ext cx="1003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EyeTech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2021. 4.21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）：</a:t>
            </a:r>
            <a:r>
              <a:rPr lang="en-US" altLang="zh-CN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5G Network Technology Explained | The Secrets Behind 5G</a:t>
            </a:r>
            <a:endParaRPr lang="zh-CN" altLang="en-US" dirty="0">
              <a:solidFill>
                <a:srgbClr val="B8AB9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DF9D888-CACC-401F-B498-E8684E02896C}"/>
              </a:ext>
            </a:extLst>
          </p:cNvPr>
          <p:cNvSpPr txBox="1"/>
          <p:nvPr/>
        </p:nvSpPr>
        <p:spPr>
          <a:xfrm>
            <a:off x="1452953" y="4087033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8CFB34C-8BB2-4121-BA46-5591FBD8A377}"/>
              </a:ext>
            </a:extLst>
          </p:cNvPr>
          <p:cNvSpPr txBox="1"/>
          <p:nvPr/>
        </p:nvSpPr>
        <p:spPr>
          <a:xfrm>
            <a:off x="1865887" y="4111259"/>
            <a:ext cx="687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CNET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2019. 10.4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）：</a:t>
            </a:r>
            <a:r>
              <a:rPr lang="en-US" altLang="zh-CN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How 5G works and what it delivers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2678BD-593A-4F83-9BD1-6A5477DD4236}"/>
              </a:ext>
            </a:extLst>
          </p:cNvPr>
          <p:cNvSpPr txBox="1"/>
          <p:nvPr/>
        </p:nvSpPr>
        <p:spPr>
          <a:xfrm>
            <a:off x="1452953" y="4537814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530971C-63EF-4A15-B101-B6DECBDB7F68}"/>
              </a:ext>
            </a:extLst>
          </p:cNvPr>
          <p:cNvSpPr txBox="1"/>
          <p:nvPr/>
        </p:nvSpPr>
        <p:spPr>
          <a:xfrm>
            <a:off x="1865887" y="4545678"/>
            <a:ext cx="875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KingsandGenerals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2019. 9.5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）：</a:t>
            </a:r>
            <a:r>
              <a:rPr lang="zh-CN" altLang="en-US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郑和的海上流动城市：中国人统治海洋的时代</a:t>
            </a:r>
            <a:endParaRPr lang="en-US" altLang="zh-CN" dirty="0">
              <a:solidFill>
                <a:srgbClr val="B8AB9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8444F18-2F30-4978-B090-FBC33DE5EA05}"/>
              </a:ext>
            </a:extLst>
          </p:cNvPr>
          <p:cNvSpPr txBox="1"/>
          <p:nvPr/>
        </p:nvSpPr>
        <p:spPr>
          <a:xfrm>
            <a:off x="1452953" y="499500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75E5BEB-6A1E-4EC0-AF6F-97D8B021B99F}"/>
              </a:ext>
            </a:extLst>
          </p:cNvPr>
          <p:cNvSpPr txBox="1"/>
          <p:nvPr/>
        </p:nvSpPr>
        <p:spPr>
          <a:xfrm>
            <a:off x="1865887" y="5003011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朱翌冉（</a:t>
            </a:r>
            <a:r>
              <a:rPr lang="en-US" altLang="zh-CN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2020</a:t>
            </a:r>
            <a:r>
              <a:rPr lang="zh-CN" altLang="en-US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）：</a:t>
            </a:r>
            <a:r>
              <a:rPr lang="en-US" altLang="zh-CN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《</a:t>
            </a:r>
            <a:r>
              <a:rPr lang="zh-CN" altLang="en-US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北斗</a:t>
            </a:r>
            <a:r>
              <a:rPr lang="en-US" altLang="zh-CN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》</a:t>
            </a:r>
            <a:r>
              <a:rPr lang="zh-CN" altLang="en-US" dirty="0">
                <a:solidFill>
                  <a:srgbClr val="B8AB9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第一集：想象无限</a:t>
            </a:r>
            <a:endParaRPr lang="en-US" altLang="zh-CN" dirty="0">
              <a:solidFill>
                <a:srgbClr val="B8AB9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14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71 0.00255 L -0.01471 -0.94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A7A263E-60D9-4006-A645-10E27EAD5850}"/>
              </a:ext>
            </a:extLst>
          </p:cNvPr>
          <p:cNvSpPr/>
          <p:nvPr/>
        </p:nvSpPr>
        <p:spPr>
          <a:xfrm>
            <a:off x="0" y="894654"/>
            <a:ext cx="1278082" cy="445774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AB0F99-7033-4BB9-9FD1-9EF34E00D0E8}"/>
              </a:ext>
            </a:extLst>
          </p:cNvPr>
          <p:cNvSpPr/>
          <p:nvPr/>
        </p:nvSpPr>
        <p:spPr>
          <a:xfrm>
            <a:off x="1496290" y="894654"/>
            <a:ext cx="142759" cy="445774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7623A4-446E-41C8-82C0-6C76CE591953}"/>
              </a:ext>
            </a:extLst>
          </p:cNvPr>
          <p:cNvSpPr txBox="1"/>
          <p:nvPr/>
        </p:nvSpPr>
        <p:spPr>
          <a:xfrm>
            <a:off x="1771610" y="78918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团队成员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CFD8ED-0784-41BC-8028-01BB0C8D38F3}"/>
              </a:ext>
            </a:extLst>
          </p:cNvPr>
          <p:cNvSpPr txBox="1">
            <a:spLocks/>
          </p:cNvSpPr>
          <p:nvPr/>
        </p:nvSpPr>
        <p:spPr>
          <a:xfrm>
            <a:off x="8371450" y="2124401"/>
            <a:ext cx="2954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武世豪</a:t>
            </a:r>
            <a:endParaRPr lang="en-US" altLang="zh-CN" sz="72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280874-40DD-4F1D-B048-8C2BC8E2D541}"/>
              </a:ext>
            </a:extLst>
          </p:cNvPr>
          <p:cNvSpPr txBox="1">
            <a:spLocks/>
          </p:cNvSpPr>
          <p:nvPr/>
        </p:nvSpPr>
        <p:spPr>
          <a:xfrm>
            <a:off x="5262907" y="2124401"/>
            <a:ext cx="2954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陈雙筑</a:t>
            </a:r>
            <a:endParaRPr lang="en-US" altLang="zh-CN" sz="72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4AD6CF-4B4D-4472-8C1C-BF6C2A5705D6}"/>
              </a:ext>
            </a:extLst>
          </p:cNvPr>
          <p:cNvSpPr txBox="1"/>
          <p:nvPr/>
        </p:nvSpPr>
        <p:spPr>
          <a:xfrm>
            <a:off x="778885" y="3166421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外国语学院</a:t>
            </a:r>
            <a:endParaRPr lang="en-US" altLang="zh-CN" sz="54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5A6DA1-886D-4010-91A9-3664D4FB3DCC}"/>
              </a:ext>
            </a:extLst>
          </p:cNvPr>
          <p:cNvSpPr txBox="1">
            <a:spLocks/>
          </p:cNvSpPr>
          <p:nvPr/>
        </p:nvSpPr>
        <p:spPr>
          <a:xfrm>
            <a:off x="5262906" y="3939670"/>
            <a:ext cx="29546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孟庆丰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066801-854C-4B35-BA02-12AC18721AF9}"/>
              </a:ext>
            </a:extLst>
          </p:cNvPr>
          <p:cNvSpPr txBox="1">
            <a:spLocks/>
          </p:cNvSpPr>
          <p:nvPr/>
        </p:nvSpPr>
        <p:spPr>
          <a:xfrm>
            <a:off x="8371449" y="3939670"/>
            <a:ext cx="29546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周富琦</a:t>
            </a:r>
            <a:endParaRPr kumimoji="0" lang="en-US" altLang="zh-C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26F36-6951-41AA-990A-C0A921050269}"/>
              </a:ext>
            </a:extLst>
          </p:cNvPr>
          <p:cNvSpPr txBox="1"/>
          <p:nvPr/>
        </p:nvSpPr>
        <p:spPr>
          <a:xfrm>
            <a:off x="639041" y="4154023"/>
            <a:ext cx="4008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翻译</a:t>
            </a: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1901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班</a:t>
            </a:r>
            <a:endParaRPr lang="zh-CN" altLang="en-U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4319A2-5E13-4AC7-8CAB-8E13E2B0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51" y="1947221"/>
            <a:ext cx="24765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36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5DD096B-10DE-4C5D-9E8C-235CCFD88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974" b="3527"/>
          <a:stretch/>
        </p:blipFill>
        <p:spPr bwMode="auto">
          <a:xfrm>
            <a:off x="-1188" y="0"/>
            <a:ext cx="123743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204997-98ED-42C2-A551-730E461BE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51" l="46020" r="97124">
                        <a14:foregroundMark x1="71839" y1="14451" x2="76789" y2="24684"/>
                        <a14:foregroundMark x1="76789" y1="24684" x2="71304" y2="10232"/>
                        <a14:foregroundMark x1="71304" y1="10232" x2="66957" y2="5380"/>
                        <a14:foregroundMark x1="69298" y1="32384" x2="64214" y2="75316"/>
                        <a14:foregroundMark x1="70836" y1="33861" x2="68696" y2="60338"/>
                        <a14:foregroundMark x1="68696" y1="60338" x2="64615" y2="39873"/>
                        <a14:foregroundMark x1="64615" y1="39873" x2="74047" y2="55591"/>
                        <a14:foregroundMark x1="74047" y1="55591" x2="61204" y2="30802"/>
                        <a14:foregroundMark x1="61204" y1="30802" x2="65418" y2="25633"/>
                        <a14:foregroundMark x1="74114" y1="64979" x2="81739" y2="67511"/>
                        <a14:foregroundMark x1="81739" y1="67511" x2="79064" y2="31329"/>
                        <a14:foregroundMark x1="79064" y1="31329" x2="52709" y2="47890"/>
                        <a14:foregroundMark x1="52709" y1="47890" x2="55652" y2="60232"/>
                        <a14:foregroundMark x1="73846" y1="52004" x2="65552" y2="86076"/>
                        <a14:foregroundMark x1="76455" y1="76793" x2="56589" y2="97996"/>
                        <a14:foregroundMark x1="76321" y1="92405" x2="52910" y2="21097"/>
                        <a14:foregroundMark x1="63679" y1="73418" x2="54314" y2="7278"/>
                        <a14:foregroundMark x1="63077" y1="9916" x2="54314" y2="3270"/>
                        <a14:foregroundMark x1="77993" y1="5380" x2="86355" y2="18565"/>
                        <a14:foregroundMark x1="86355" y1="18565" x2="95184" y2="50211"/>
                        <a14:foregroundMark x1="95184" y1="50211" x2="91706" y2="71624"/>
                        <a14:foregroundMark x1="91706" y1="71624" x2="82274" y2="89979"/>
                        <a14:foregroundMark x1="82274" y1="89979" x2="75786" y2="96835"/>
                        <a14:foregroundMark x1="75786" y1="96835" x2="60334" y2="97574"/>
                        <a14:foregroundMark x1="60334" y1="97574" x2="54448" y2="94937"/>
                        <a14:foregroundMark x1="54448" y1="94937" x2="51438" y2="23945"/>
                        <a14:foregroundMark x1="51438" y1="23945" x2="53311" y2="0"/>
                        <a14:foregroundMark x1="53311" y1="0" x2="76589" y2="9705"/>
                        <a14:foregroundMark x1="76589" y1="9705" x2="77191" y2="10338"/>
                        <a14:foregroundMark x1="84482" y1="11814" x2="92107" y2="28903"/>
                        <a14:foregroundMark x1="92107" y1="28903" x2="95385" y2="47679"/>
                        <a14:foregroundMark x1="96990" y1="46624" x2="96923" y2="60865"/>
                        <a14:foregroundMark x1="96923" y1="60865" x2="95585" y2="67300"/>
                        <a14:foregroundMark x1="95585" y1="67300" x2="85418" y2="87975"/>
                        <a14:foregroundMark x1="85418" y1="87975" x2="74181" y2="98523"/>
                        <a14:foregroundMark x1="74181" y1="98523" x2="57659" y2="99578"/>
                        <a14:foregroundMark x1="57659" y1="99578" x2="52107" y2="97574"/>
                        <a14:foregroundMark x1="52107" y1="97574" x2="50033" y2="86814"/>
                        <a14:foregroundMark x1="49932" y1="46163" x2="49833" y2="6118"/>
                        <a14:foregroundMark x1="50033" y1="86814" x2="49979" y2="65141"/>
                        <a14:foregroundMark x1="49833" y1="6118" x2="61271" y2="422"/>
                        <a14:foregroundMark x1="61271" y1="422" x2="80870" y2="4747"/>
                        <a14:foregroundMark x1="80870" y1="4747" x2="85753" y2="10865"/>
                        <a14:foregroundMark x1="85753" y1="10865" x2="93913" y2="31857"/>
                        <a14:foregroundMark x1="93913" y1="31857" x2="97124" y2="51582"/>
                        <a14:foregroundMark x1="77324" y1="55485" x2="65819" y2="66667"/>
                        <a14:foregroundMark x1="83211" y1="54852" x2="80468" y2="66350"/>
                        <a14:foregroundMark x1="80468" y1="66350" x2="70502" y2="78797"/>
                        <a14:foregroundMark x1="70502" y1="78797" x2="68361" y2="78797"/>
                        <a14:foregroundMark x1="81940" y1="74895" x2="71438" y2="83966"/>
                        <a14:foregroundMark x1="77993" y1="83755" x2="78595" y2="39030"/>
                        <a14:foregroundMark x1="83478" y1="45148" x2="84548" y2="56013"/>
                        <a14:foregroundMark x1="84548" y1="56013" x2="83612" y2="64557"/>
                        <a14:foregroundMark x1="82341" y1="34494" x2="80870" y2="31329"/>
                        <a14:foregroundMark x1="83344" y1="33861" x2="64950" y2="17511"/>
                        <a14:foregroundMark x1="64950" y1="17511" x2="64816" y2="17089"/>
                        <a14:foregroundMark x1="77592" y1="15084" x2="73177" y2="10970"/>
                        <a14:foregroundMark x1="70569" y1="49156" x2="59666" y2="82489"/>
                        <a14:foregroundMark x1="65217" y1="71624" x2="50702" y2="99051"/>
                        <a14:foregroundMark x1="50702" y1="99051" x2="50702" y2="99051"/>
                        <a14:foregroundMark x1="53913" y1="88502" x2="46020" y2="94937"/>
                        <a14:foregroundMark x1="49858" y1="41738" x2="50167" y2="43776"/>
                        <a14:backgroundMark x1="93645" y1="8017" x2="97726" y2="11814"/>
                        <a14:backgroundMark x1="90635" y1="6435" x2="97258" y2="14451"/>
                        <a14:backgroundMark x1="88963" y1="4747" x2="96254" y2="19409"/>
                        <a14:backgroundMark x1="91639" y1="11603" x2="96589" y2="2110"/>
                        <a14:backgroundMark x1="47893" y1="9494" x2="48829" y2="65190"/>
                        <a14:backgroundMark x1="48161" y1="18776" x2="48896" y2="10338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 l="49927" t="1280" r="1" b="1585"/>
          <a:stretch/>
        </p:blipFill>
        <p:spPr>
          <a:xfrm>
            <a:off x="6057698" y="31670"/>
            <a:ext cx="6379029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EBEA79-73B0-4FA2-87DE-775C64AD629E}"/>
              </a:ext>
            </a:extLst>
          </p:cNvPr>
          <p:cNvSpPr txBox="1"/>
          <p:nvPr/>
        </p:nvSpPr>
        <p:spPr>
          <a:xfrm>
            <a:off x="0" y="2105561"/>
            <a:ext cx="123731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>
                    <a:lumMod val="8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Ambition and Creation</a:t>
            </a:r>
            <a:endParaRPr lang="zh-CN" altLang="en-US" sz="8000" dirty="0">
              <a:solidFill>
                <a:schemeClr val="bg1">
                  <a:lumMod val="8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11F200-A981-4E18-B7AF-96B86818C0DA}"/>
              </a:ext>
            </a:extLst>
          </p:cNvPr>
          <p:cNvSpPr txBox="1"/>
          <p:nvPr/>
        </p:nvSpPr>
        <p:spPr>
          <a:xfrm>
            <a:off x="926957" y="2552730"/>
            <a:ext cx="10338086" cy="1569660"/>
          </a:xfrm>
          <a:prstGeom prst="rect">
            <a:avLst/>
          </a:prstGeom>
          <a:noFill/>
          <a:effectLst>
            <a:outerShdw blurRad="63500" sx="132000" sy="132000" algn="ctr" rotWithShape="0">
              <a:prstClr val="black">
                <a:alpha val="5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昔有梦兮 吾梦所智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7375C0-BEDF-4855-9956-4F100DF9C2AC}"/>
              </a:ext>
            </a:extLst>
          </p:cNvPr>
          <p:cNvSpPr txBox="1"/>
          <p:nvPr/>
        </p:nvSpPr>
        <p:spPr>
          <a:xfrm>
            <a:off x="4372451" y="5238640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武世豪</a:t>
            </a:r>
            <a:endParaRPr lang="en-US" altLang="zh-CN" sz="40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孟庆丰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889BDE-9493-4E3E-84A2-E7299F86CF3C}"/>
              </a:ext>
            </a:extLst>
          </p:cNvPr>
          <p:cNvSpPr txBox="1"/>
          <p:nvPr/>
        </p:nvSpPr>
        <p:spPr>
          <a:xfrm>
            <a:off x="6096000" y="5238640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陈雙筑</a:t>
            </a:r>
            <a:endParaRPr lang="en-US" altLang="zh-CN" sz="40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4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周富琦</a:t>
            </a:r>
            <a:endParaRPr lang="en-US" altLang="zh-CN" sz="40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525F97-82E0-4797-902C-B66C64458D2D}"/>
              </a:ext>
            </a:extLst>
          </p:cNvPr>
          <p:cNvSpPr txBox="1"/>
          <p:nvPr/>
        </p:nvSpPr>
        <p:spPr>
          <a:xfrm>
            <a:off x="411142" y="3460670"/>
            <a:ext cx="1136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>
                    <a:lumMod val="8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Ambition et </a:t>
            </a:r>
            <a:r>
              <a:rPr lang="en-US" altLang="zh-CN" sz="8000" dirty="0" err="1">
                <a:solidFill>
                  <a:schemeClr val="bg1">
                    <a:lumMod val="8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Création</a:t>
            </a:r>
            <a:endParaRPr lang="zh-CN" altLang="en-US" sz="8000" dirty="0">
              <a:solidFill>
                <a:schemeClr val="bg1">
                  <a:lumMod val="8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544519-81EF-4597-9087-F7E29E384305}"/>
              </a:ext>
            </a:extLst>
          </p:cNvPr>
          <p:cNvSpPr/>
          <p:nvPr/>
        </p:nvSpPr>
        <p:spPr>
          <a:xfrm>
            <a:off x="-6546632" y="375986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40911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89F0F1FF-DA90-94C3-72CC-7F2F39561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974" b="3527"/>
          <a:stretch/>
        </p:blipFill>
        <p:spPr bwMode="auto">
          <a:xfrm>
            <a:off x="-1187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AC55BB-B804-7618-6DC6-D6E8B37A8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914"/>
                    </a14:imgEffect>
                    <a14:imgEffect>
                      <a14:saturation sat="33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1942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E1D1C2E-011C-903D-ADAD-4DF6259EB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974" b="3527"/>
          <a:stretch/>
        </p:blipFill>
        <p:spPr bwMode="auto">
          <a:xfrm>
            <a:off x="-1187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36433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736325E-7EB3-C2DA-089B-5313972D2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4974" b="3527"/>
          <a:stretch/>
        </p:blipFill>
        <p:spPr bwMode="auto">
          <a:xfrm>
            <a:off x="-1187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544CF4-7181-7E84-7433-94CF0F5C1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914"/>
                    </a14:imgEffect>
                    <a14:imgEffect>
                      <a14:saturation sat="33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2519E5-3E86-9B48-4B50-F5F86FFA44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12910D-3795-BEB9-32AF-8051B368F02E}"/>
              </a:ext>
            </a:extLst>
          </p:cNvPr>
          <p:cNvSpPr txBox="1"/>
          <p:nvPr/>
        </p:nvSpPr>
        <p:spPr>
          <a:xfrm>
            <a:off x="0" y="2105561"/>
            <a:ext cx="123731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>
                    <a:lumMod val="8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Ambition and Creation</a:t>
            </a:r>
            <a:endParaRPr lang="zh-CN" altLang="en-US" sz="8000" dirty="0">
              <a:solidFill>
                <a:schemeClr val="bg1">
                  <a:lumMod val="8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076BE4-8D09-7D5A-351A-65E63B0EEAC7}"/>
              </a:ext>
            </a:extLst>
          </p:cNvPr>
          <p:cNvSpPr txBox="1"/>
          <p:nvPr/>
        </p:nvSpPr>
        <p:spPr>
          <a:xfrm>
            <a:off x="926957" y="2552730"/>
            <a:ext cx="10338086" cy="1569660"/>
          </a:xfrm>
          <a:prstGeom prst="rect">
            <a:avLst/>
          </a:prstGeom>
          <a:noFill/>
          <a:effectLst>
            <a:outerShdw blurRad="63500" sx="132000" sy="132000" algn="ctr" rotWithShape="0">
              <a:prstClr val="black">
                <a:alpha val="5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昔有梦兮 吾梦所智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2AEC9C-6524-88E3-4A15-7F3A59D3B399}"/>
              </a:ext>
            </a:extLst>
          </p:cNvPr>
          <p:cNvSpPr txBox="1"/>
          <p:nvPr/>
        </p:nvSpPr>
        <p:spPr>
          <a:xfrm>
            <a:off x="411142" y="3460670"/>
            <a:ext cx="1136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>
                    <a:lumMod val="8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Ambition et </a:t>
            </a:r>
            <a:r>
              <a:rPr lang="en-US" altLang="zh-CN" sz="8000" dirty="0" err="1">
                <a:solidFill>
                  <a:schemeClr val="bg1">
                    <a:lumMod val="8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Création</a:t>
            </a:r>
            <a:endParaRPr lang="zh-CN" altLang="en-US" sz="8000" dirty="0">
              <a:solidFill>
                <a:schemeClr val="bg1">
                  <a:lumMod val="8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3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地图&#10;&#10;描述已自动生成">
            <a:extLst>
              <a:ext uri="{FF2B5EF4-FFF2-40B4-BE49-F238E27FC236}">
                <a16:creationId xmlns:a16="http://schemas.microsoft.com/office/drawing/2014/main" id="{87D87B65-637A-47B3-813C-CF9A29493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4B4C67-4B21-40DB-A54D-7643638572F5}"/>
              </a:ext>
            </a:extLst>
          </p:cNvPr>
          <p:cNvSpPr txBox="1"/>
          <p:nvPr/>
        </p:nvSpPr>
        <p:spPr>
          <a:xfrm>
            <a:off x="10209470" y="342930"/>
            <a:ext cx="1107996" cy="5132174"/>
          </a:xfrm>
          <a:prstGeom prst="rect">
            <a:avLst/>
          </a:prstGeom>
          <a:noFill/>
          <a:effectLst>
            <a:outerShdw blurRad="63500" sx="132000" sy="132000" algn="ctr" rotWithShape="0">
              <a:prstClr val="black">
                <a:alpha val="59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挟飞仙以遨游</a:t>
            </a:r>
            <a:endParaRPr lang="en-US" altLang="zh-CN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D53940-8303-4C97-B14F-9194FA22B31C}"/>
              </a:ext>
            </a:extLst>
          </p:cNvPr>
          <p:cNvSpPr txBox="1"/>
          <p:nvPr/>
        </p:nvSpPr>
        <p:spPr>
          <a:xfrm>
            <a:off x="9016310" y="342930"/>
            <a:ext cx="1107996" cy="5132174"/>
          </a:xfrm>
          <a:prstGeom prst="rect">
            <a:avLst/>
          </a:prstGeom>
          <a:noFill/>
          <a:effectLst>
            <a:outerShdw blurRad="63500" sx="132000" sy="132000" algn="ctr" rotWithShape="0">
              <a:prstClr val="black">
                <a:alpha val="59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抱明月而长终</a:t>
            </a:r>
          </a:p>
        </p:txBody>
      </p:sp>
    </p:spTree>
    <p:extLst>
      <p:ext uri="{BB962C8B-B14F-4D97-AF65-F5344CB8AC3E}">
        <p14:creationId xmlns:p14="http://schemas.microsoft.com/office/powerpoint/2010/main" val="247572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 dir="lu"/>
      </p:transition>
    </mc:Choice>
    <mc:Fallback xmlns="">
      <p:transition spd="slow">
        <p:cover dir="l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7594CEA-E3E1-41DA-8A22-E49A03670D70}"/>
              </a:ext>
            </a:extLst>
          </p:cNvPr>
          <p:cNvGrpSpPr/>
          <p:nvPr/>
        </p:nvGrpSpPr>
        <p:grpSpPr>
          <a:xfrm>
            <a:off x="-117983" y="0"/>
            <a:ext cx="12424938" cy="20279842"/>
            <a:chOff x="-117983" y="0"/>
            <a:chExt cx="12424938" cy="2027984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C1CDC0A-E286-454A-AE47-94B29CBA7849}"/>
                </a:ext>
              </a:extLst>
            </p:cNvPr>
            <p:cNvGrpSpPr/>
            <p:nvPr/>
          </p:nvGrpSpPr>
          <p:grpSpPr>
            <a:xfrm>
              <a:off x="-117983" y="0"/>
              <a:ext cx="12424938" cy="20279842"/>
              <a:chOff x="-117983" y="0"/>
              <a:chExt cx="12424938" cy="20279842"/>
            </a:xfrm>
          </p:grpSpPr>
          <p:pic>
            <p:nvPicPr>
              <p:cNvPr id="5" name="图片 4" descr="卡通人物&#10;&#10;中度可信度描述已自动生成">
                <a:extLst>
                  <a:ext uri="{FF2B5EF4-FFF2-40B4-BE49-F238E27FC236}">
                    <a16:creationId xmlns:a16="http://schemas.microsoft.com/office/drawing/2014/main" id="{68D9CED4-2BA6-4BA8-828E-019DDB3D5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7000" contrast="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65" b="7508"/>
              <a:stretch/>
            </p:blipFill>
            <p:spPr>
              <a:xfrm flipH="1">
                <a:off x="-1504" y="0"/>
                <a:ext cx="12191980" cy="6856718"/>
              </a:xfrm>
              <a:prstGeom prst="rect">
                <a:avLst/>
              </a:prstGeom>
            </p:spPr>
          </p:pic>
          <p:pic>
            <p:nvPicPr>
              <p:cNvPr id="3" name="图片 2" descr="飞机飞在天空中&#10;&#10;描述已自动生成">
                <a:extLst>
                  <a:ext uri="{FF2B5EF4-FFF2-40B4-BE49-F238E27FC236}">
                    <a16:creationId xmlns:a16="http://schemas.microsoft.com/office/drawing/2014/main" id="{E4E76794-CE34-4060-AB7D-7099CF32A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858000"/>
                <a:ext cx="12192000" cy="6563842"/>
              </a:xfrm>
              <a:prstGeom prst="rect">
                <a:avLst/>
              </a:prstGeom>
            </p:spPr>
          </p:pic>
          <p:pic>
            <p:nvPicPr>
              <p:cNvPr id="13" name="视频 10" title="天空中的星星">
                <a:hlinkClick r:id="" action="ppaction://media"/>
                <a:extLst>
                  <a:ext uri="{FF2B5EF4-FFF2-40B4-BE49-F238E27FC236}">
                    <a16:creationId xmlns:a16="http://schemas.microsoft.com/office/drawing/2014/main" id="{ED47E4D5-D086-48E1-87A6-F9F3ED3F88B0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-117983" y="13290814"/>
                <a:ext cx="12424938" cy="6989028"/>
              </a:xfrm>
              <a:prstGeom prst="rect">
                <a:avLst/>
              </a:prstGeom>
            </p:spPr>
          </p:pic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4E2EEC2-F463-4737-AC67-7354B1D9C707}"/>
                </a:ext>
              </a:extLst>
            </p:cNvPr>
            <p:cNvSpPr txBox="1"/>
            <p:nvPr/>
          </p:nvSpPr>
          <p:spPr>
            <a:xfrm>
              <a:off x="490796" y="336622"/>
              <a:ext cx="923330" cy="4704173"/>
            </a:xfrm>
            <a:prstGeom prst="rect">
              <a:avLst/>
            </a:prstGeom>
            <a:noFill/>
            <a:effectLst>
              <a:outerShdw blurRad="63500" sx="132000" sy="132000" algn="ctr" rotWithShape="0">
                <a:prstClr val="black">
                  <a:alpha val="59000"/>
                </a:prstClr>
              </a:outerShdw>
            </a:effectLst>
          </p:spPr>
          <p:txBody>
            <a:bodyPr vert="eaVert" wrap="non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俱怀逸兴壮思飞</a:t>
              </a:r>
              <a:endParaRPr lang="en-US" altLang="zh-CN" sz="48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ED282F1-FB1E-48AF-9650-6A11D3187275}"/>
                </a:ext>
              </a:extLst>
            </p:cNvPr>
            <p:cNvSpPr txBox="1"/>
            <p:nvPr/>
          </p:nvSpPr>
          <p:spPr>
            <a:xfrm>
              <a:off x="1598792" y="336622"/>
              <a:ext cx="923330" cy="4704173"/>
            </a:xfrm>
            <a:prstGeom prst="rect">
              <a:avLst/>
            </a:prstGeom>
            <a:noFill/>
            <a:effectLst>
              <a:outerShdw blurRad="63500" sx="132000" sy="132000" algn="ctr" rotWithShape="0">
                <a:prstClr val="black">
                  <a:alpha val="59000"/>
                </a:prstClr>
              </a:outerShdw>
            </a:effectLst>
          </p:spPr>
          <p:txBody>
            <a:bodyPr vert="eaVert" wrap="non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欲上青天揽明月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86E518D-55EC-42FC-9AD7-252C23737E4E}"/>
              </a:ext>
            </a:extLst>
          </p:cNvPr>
          <p:cNvGrpSpPr/>
          <p:nvPr/>
        </p:nvGrpSpPr>
        <p:grpSpPr>
          <a:xfrm>
            <a:off x="-5933409" y="6474628"/>
            <a:ext cx="4270264" cy="3467052"/>
            <a:chOff x="2826412" y="946025"/>
            <a:chExt cx="4270264" cy="3467052"/>
          </a:xfrm>
        </p:grpSpPr>
        <p:pic>
          <p:nvPicPr>
            <p:cNvPr id="24" name="图形 23" descr="信封 纯色填充">
              <a:extLst>
                <a:ext uri="{FF2B5EF4-FFF2-40B4-BE49-F238E27FC236}">
                  <a16:creationId xmlns:a16="http://schemas.microsoft.com/office/drawing/2014/main" id="{13F9DBAC-B5C3-4972-9C28-60E40219C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20882" y="1965960"/>
              <a:ext cx="1175794" cy="11757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5" name="图形 4" descr="鸽子 轮廓">
              <a:extLst>
                <a:ext uri="{FF2B5EF4-FFF2-40B4-BE49-F238E27FC236}">
                  <a16:creationId xmlns:a16="http://schemas.microsoft.com/office/drawing/2014/main" id="{67A18117-B892-4004-AE5C-070F2B9F51F0}"/>
                </a:ext>
              </a:extLst>
            </p:cNvPr>
            <p:cNvGrpSpPr/>
            <p:nvPr/>
          </p:nvGrpSpPr>
          <p:grpSpPr>
            <a:xfrm>
              <a:off x="2826412" y="946025"/>
              <a:ext cx="3230286" cy="3467052"/>
              <a:chOff x="1988212" y="1106045"/>
              <a:chExt cx="3230286" cy="3467052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8B8A82F7-E8CF-46CE-BAA6-0B8C5D47548C}"/>
                  </a:ext>
                </a:extLst>
              </p:cNvPr>
              <p:cNvSpPr/>
              <p:nvPr/>
            </p:nvSpPr>
            <p:spPr>
              <a:xfrm>
                <a:off x="1988212" y="1381006"/>
                <a:ext cx="3230286" cy="3192091"/>
              </a:xfrm>
              <a:custGeom>
                <a:avLst/>
                <a:gdLst>
                  <a:gd name="connsiteX0" fmla="*/ 3158526 w 3230286"/>
                  <a:gd name="connsiteY0" fmla="*/ 1097824 h 3192091"/>
                  <a:gd name="connsiteX1" fmla="*/ 3065264 w 3230286"/>
                  <a:gd name="connsiteY1" fmla="*/ 880644 h 3192091"/>
                  <a:gd name="connsiteX2" fmla="*/ 2824241 w 3230286"/>
                  <a:gd name="connsiteY2" fmla="*/ 746733 h 3192091"/>
                  <a:gd name="connsiteX3" fmla="*/ 2473688 w 3230286"/>
                  <a:gd name="connsiteY3" fmla="*/ 1062285 h 3192091"/>
                  <a:gd name="connsiteX4" fmla="*/ 2376257 w 3230286"/>
                  <a:gd name="connsiteY4" fmla="*/ 1229763 h 3192091"/>
                  <a:gd name="connsiteX5" fmla="*/ 2328707 w 3230286"/>
                  <a:gd name="connsiteY5" fmla="*/ 1271353 h 3192091"/>
                  <a:gd name="connsiteX6" fmla="*/ 2195513 w 3230286"/>
                  <a:gd name="connsiteY6" fmla="*/ 1358207 h 3192091"/>
                  <a:gd name="connsiteX7" fmla="*/ 2106418 w 3230286"/>
                  <a:gd name="connsiteY7" fmla="*/ 1404951 h 3192091"/>
                  <a:gd name="connsiteX8" fmla="*/ 2106821 w 3230286"/>
                  <a:gd name="connsiteY8" fmla="*/ 1303576 h 3192091"/>
                  <a:gd name="connsiteX9" fmla="*/ 1568129 w 3230286"/>
                  <a:gd name="connsiteY9" fmla="*/ 653470 h 3192091"/>
                  <a:gd name="connsiteX10" fmla="*/ 665886 w 3230286"/>
                  <a:gd name="connsiteY10" fmla="*/ 391294 h 3192091"/>
                  <a:gd name="connsiteX11" fmla="*/ 126073 w 3230286"/>
                  <a:gd name="connsiteY11" fmla="*/ 22904 h 3192091"/>
                  <a:gd name="connsiteX12" fmla="*/ 31598 w 3230286"/>
                  <a:gd name="connsiteY12" fmla="*/ 16536 h 3192091"/>
                  <a:gd name="connsiteX13" fmla="*/ 8834 w 3230286"/>
                  <a:gd name="connsiteY13" fmla="*/ 62656 h 3192091"/>
                  <a:gd name="connsiteX14" fmla="*/ 138084 w 3230286"/>
                  <a:gd name="connsiteY14" fmla="*/ 1150349 h 3192091"/>
                  <a:gd name="connsiteX15" fmla="*/ 1005504 w 3230286"/>
                  <a:gd name="connsiteY15" fmla="*/ 1777778 h 3192091"/>
                  <a:gd name="connsiteX16" fmla="*/ 1315140 w 3230286"/>
                  <a:gd name="connsiteY16" fmla="*/ 1890670 h 3192091"/>
                  <a:gd name="connsiteX17" fmla="*/ 1030825 w 3230286"/>
                  <a:gd name="connsiteY17" fmla="*/ 2082798 h 3192091"/>
                  <a:gd name="connsiteX18" fmla="*/ 188278 w 3230286"/>
                  <a:gd name="connsiteY18" fmla="*/ 2391134 h 3192091"/>
                  <a:gd name="connsiteX19" fmla="*/ 152425 w 3230286"/>
                  <a:gd name="connsiteY19" fmla="*/ 2425912 h 3192091"/>
                  <a:gd name="connsiteX20" fmla="*/ 173534 w 3230286"/>
                  <a:gd name="connsiteY20" fmla="*/ 2571699 h 3192091"/>
                  <a:gd name="connsiteX21" fmla="*/ 322996 w 3230286"/>
                  <a:gd name="connsiteY21" fmla="*/ 2664290 h 3192091"/>
                  <a:gd name="connsiteX22" fmla="*/ 433778 w 3230286"/>
                  <a:gd name="connsiteY22" fmla="*/ 2919246 h 3192091"/>
                  <a:gd name="connsiteX23" fmla="*/ 488324 w 3230286"/>
                  <a:gd name="connsiteY23" fmla="*/ 2932157 h 3192091"/>
                  <a:gd name="connsiteX24" fmla="*/ 511449 w 3230286"/>
                  <a:gd name="connsiteY24" fmla="*/ 3118055 h 3192091"/>
                  <a:gd name="connsiteX25" fmla="*/ 654368 w 3230286"/>
                  <a:gd name="connsiteY25" fmla="*/ 3192092 h 3192091"/>
                  <a:gd name="connsiteX26" fmla="*/ 657953 w 3230286"/>
                  <a:gd name="connsiteY26" fmla="*/ 3192092 h 3192091"/>
                  <a:gd name="connsiteX27" fmla="*/ 695017 w 3230286"/>
                  <a:gd name="connsiteY27" fmla="*/ 3173538 h 3192091"/>
                  <a:gd name="connsiteX28" fmla="*/ 1378600 w 3230286"/>
                  <a:gd name="connsiteY28" fmla="*/ 2519219 h 3192091"/>
                  <a:gd name="connsiteX29" fmla="*/ 1768054 w 3230286"/>
                  <a:gd name="connsiteY29" fmla="*/ 2504385 h 3192091"/>
                  <a:gd name="connsiteX30" fmla="*/ 1816635 w 3230286"/>
                  <a:gd name="connsiteY30" fmla="*/ 2504968 h 3192091"/>
                  <a:gd name="connsiteX31" fmla="*/ 1841553 w 3230286"/>
                  <a:gd name="connsiteY31" fmla="*/ 2505237 h 3192091"/>
                  <a:gd name="connsiteX32" fmla="*/ 2712604 w 3230286"/>
                  <a:gd name="connsiteY32" fmla="*/ 1971250 h 3192091"/>
                  <a:gd name="connsiteX33" fmla="*/ 2783190 w 3230286"/>
                  <a:gd name="connsiteY33" fmla="*/ 1409835 h 3192091"/>
                  <a:gd name="connsiteX34" fmla="*/ 2990823 w 3230286"/>
                  <a:gd name="connsiteY34" fmla="*/ 1178583 h 3192091"/>
                  <a:gd name="connsiteX35" fmla="*/ 3112948 w 3230286"/>
                  <a:gd name="connsiteY35" fmla="*/ 1170292 h 3192091"/>
                  <a:gd name="connsiteX36" fmla="*/ 3226602 w 3230286"/>
                  <a:gd name="connsiteY36" fmla="*/ 1207221 h 3192091"/>
                  <a:gd name="connsiteX37" fmla="*/ 3158526 w 3230286"/>
                  <a:gd name="connsiteY37" fmla="*/ 1097824 h 3192091"/>
                  <a:gd name="connsiteX38" fmla="*/ 2005133 w 3230286"/>
                  <a:gd name="connsiteY38" fmla="*/ 1560777 h 3192091"/>
                  <a:gd name="connsiteX39" fmla="*/ 2045732 w 3230286"/>
                  <a:gd name="connsiteY39" fmla="*/ 1609448 h 3192091"/>
                  <a:gd name="connsiteX40" fmla="*/ 2045736 w 3230286"/>
                  <a:gd name="connsiteY40" fmla="*/ 1609448 h 3192091"/>
                  <a:gd name="connsiteX41" fmla="*/ 2049815 w 3230286"/>
                  <a:gd name="connsiteY41" fmla="*/ 1609448 h 3192091"/>
                  <a:gd name="connsiteX42" fmla="*/ 2094631 w 3230286"/>
                  <a:gd name="connsiteY42" fmla="*/ 1568620 h 3192091"/>
                  <a:gd name="connsiteX43" fmla="*/ 2100144 w 3230286"/>
                  <a:gd name="connsiteY43" fmla="*/ 1507625 h 3192091"/>
                  <a:gd name="connsiteX44" fmla="*/ 2145587 w 3230286"/>
                  <a:gd name="connsiteY44" fmla="*/ 1485665 h 3192091"/>
                  <a:gd name="connsiteX45" fmla="*/ 2241718 w 3230286"/>
                  <a:gd name="connsiteY45" fmla="*/ 1435157 h 3192091"/>
                  <a:gd name="connsiteX46" fmla="*/ 2243197 w 3230286"/>
                  <a:gd name="connsiteY46" fmla="*/ 1434260 h 3192091"/>
                  <a:gd name="connsiteX47" fmla="*/ 2244676 w 3230286"/>
                  <a:gd name="connsiteY47" fmla="*/ 1433319 h 3192091"/>
                  <a:gd name="connsiteX48" fmla="*/ 2377960 w 3230286"/>
                  <a:gd name="connsiteY48" fmla="*/ 1346465 h 3192091"/>
                  <a:gd name="connsiteX49" fmla="*/ 2379932 w 3230286"/>
                  <a:gd name="connsiteY49" fmla="*/ 1345210 h 3192091"/>
                  <a:gd name="connsiteX50" fmla="*/ 2381814 w 3230286"/>
                  <a:gd name="connsiteY50" fmla="*/ 1343821 h 3192091"/>
                  <a:gd name="connsiteX51" fmla="*/ 2440434 w 3230286"/>
                  <a:gd name="connsiteY51" fmla="*/ 1292730 h 3192091"/>
                  <a:gd name="connsiteX52" fmla="*/ 2560676 w 3230286"/>
                  <a:gd name="connsiteY52" fmla="*/ 1085276 h 3192091"/>
                  <a:gd name="connsiteX53" fmla="*/ 2561841 w 3230286"/>
                  <a:gd name="connsiteY53" fmla="*/ 1080794 h 3192091"/>
                  <a:gd name="connsiteX54" fmla="*/ 2562558 w 3230286"/>
                  <a:gd name="connsiteY54" fmla="*/ 1076312 h 3192091"/>
                  <a:gd name="connsiteX55" fmla="*/ 2824331 w 3230286"/>
                  <a:gd name="connsiteY55" fmla="*/ 836141 h 3192091"/>
                  <a:gd name="connsiteX56" fmla="*/ 2990151 w 3230286"/>
                  <a:gd name="connsiteY56" fmla="*/ 929046 h 3192091"/>
                  <a:gd name="connsiteX57" fmla="*/ 3060513 w 3230286"/>
                  <a:gd name="connsiteY57" fmla="*/ 1078643 h 3192091"/>
                  <a:gd name="connsiteX58" fmla="*/ 2968998 w 3230286"/>
                  <a:gd name="connsiteY58" fmla="*/ 1091684 h 3192091"/>
                  <a:gd name="connsiteX59" fmla="*/ 2966175 w 3230286"/>
                  <a:gd name="connsiteY59" fmla="*/ 1092446 h 3192091"/>
                  <a:gd name="connsiteX60" fmla="*/ 2695350 w 3230286"/>
                  <a:gd name="connsiteY60" fmla="*/ 1393836 h 3192091"/>
                  <a:gd name="connsiteX61" fmla="*/ 2676616 w 3230286"/>
                  <a:gd name="connsiteY61" fmla="*/ 1634052 h 3192091"/>
                  <a:gd name="connsiteX62" fmla="*/ 2630545 w 3230286"/>
                  <a:gd name="connsiteY62" fmla="*/ 1935710 h 3192091"/>
                  <a:gd name="connsiteX63" fmla="*/ 1841777 w 3230286"/>
                  <a:gd name="connsiteY63" fmla="*/ 2415739 h 3192091"/>
                  <a:gd name="connsiteX64" fmla="*/ 1818966 w 3230286"/>
                  <a:gd name="connsiteY64" fmla="*/ 2415469 h 3192091"/>
                  <a:gd name="connsiteX65" fmla="*/ 1768278 w 3230286"/>
                  <a:gd name="connsiteY65" fmla="*/ 2414887 h 3192091"/>
                  <a:gd name="connsiteX66" fmla="*/ 1530035 w 3230286"/>
                  <a:gd name="connsiteY66" fmla="*/ 2423043 h 3192091"/>
                  <a:gd name="connsiteX67" fmla="*/ 1376270 w 3230286"/>
                  <a:gd name="connsiteY67" fmla="*/ 2429766 h 3192091"/>
                  <a:gd name="connsiteX68" fmla="*/ 747990 w 3230286"/>
                  <a:gd name="connsiteY68" fmla="*/ 2929513 h 3192091"/>
                  <a:gd name="connsiteX69" fmla="*/ 637562 w 3230286"/>
                  <a:gd name="connsiteY69" fmla="*/ 3099815 h 3192091"/>
                  <a:gd name="connsiteX70" fmla="*/ 583469 w 3230286"/>
                  <a:gd name="connsiteY70" fmla="*/ 3064858 h 3192091"/>
                  <a:gd name="connsiteX71" fmla="*/ 571548 w 3230286"/>
                  <a:gd name="connsiteY71" fmla="*/ 2964694 h 3192091"/>
                  <a:gd name="connsiteX72" fmla="*/ 615064 w 3230286"/>
                  <a:gd name="connsiteY72" fmla="*/ 2853504 h 3192091"/>
                  <a:gd name="connsiteX73" fmla="*/ 496167 w 3230286"/>
                  <a:gd name="connsiteY73" fmla="*/ 2842749 h 3192091"/>
                  <a:gd name="connsiteX74" fmla="*/ 399538 w 3230286"/>
                  <a:gd name="connsiteY74" fmla="*/ 2726423 h 3192091"/>
                  <a:gd name="connsiteX75" fmla="*/ 406534 w 3230286"/>
                  <a:gd name="connsiteY75" fmla="*/ 2697051 h 3192091"/>
                  <a:gd name="connsiteX76" fmla="*/ 450454 w 3230286"/>
                  <a:gd name="connsiteY76" fmla="*/ 2585682 h 3192091"/>
                  <a:gd name="connsiteX77" fmla="*/ 331242 w 3230286"/>
                  <a:gd name="connsiteY77" fmla="*/ 2574881 h 3192091"/>
                  <a:gd name="connsiteX78" fmla="*/ 250573 w 3230286"/>
                  <a:gd name="connsiteY78" fmla="*/ 2525583 h 3192091"/>
                  <a:gd name="connsiteX79" fmla="*/ 236276 w 3230286"/>
                  <a:gd name="connsiteY79" fmla="*/ 2473148 h 3192091"/>
                  <a:gd name="connsiteX80" fmla="*/ 1076538 w 3230286"/>
                  <a:gd name="connsiteY80" fmla="*/ 2159882 h 3192091"/>
                  <a:gd name="connsiteX81" fmla="*/ 1276688 w 3230286"/>
                  <a:gd name="connsiteY81" fmla="*/ 2026598 h 3192091"/>
                  <a:gd name="connsiteX82" fmla="*/ 1365828 w 3230286"/>
                  <a:gd name="connsiteY82" fmla="*/ 1964572 h 3192091"/>
                  <a:gd name="connsiteX83" fmla="*/ 1416963 w 3230286"/>
                  <a:gd name="connsiteY83" fmla="*/ 1929660 h 3192091"/>
                  <a:gd name="connsiteX84" fmla="*/ 1558896 w 3230286"/>
                  <a:gd name="connsiteY84" fmla="*/ 1981244 h 3192091"/>
                  <a:gd name="connsiteX85" fmla="*/ 1615809 w 3230286"/>
                  <a:gd name="connsiteY85" fmla="*/ 1953355 h 3192091"/>
                  <a:gd name="connsiteX86" fmla="*/ 1589551 w 3230286"/>
                  <a:gd name="connsiteY86" fmla="*/ 1897034 h 3192091"/>
                  <a:gd name="connsiteX87" fmla="*/ 1346601 w 3230286"/>
                  <a:gd name="connsiteY87" fmla="*/ 1806595 h 3192091"/>
                  <a:gd name="connsiteX88" fmla="*/ 1180064 w 3230286"/>
                  <a:gd name="connsiteY88" fmla="*/ 1745868 h 3192091"/>
                  <a:gd name="connsiteX89" fmla="*/ 1038534 w 3230286"/>
                  <a:gd name="connsiteY89" fmla="*/ 1694330 h 3192091"/>
                  <a:gd name="connsiteX90" fmla="*/ 898393 w 3230286"/>
                  <a:gd name="connsiteY90" fmla="*/ 1640953 h 3192091"/>
                  <a:gd name="connsiteX91" fmla="*/ 216826 w 3230286"/>
                  <a:gd name="connsiteY91" fmla="*/ 1107191 h 3192091"/>
                  <a:gd name="connsiteX92" fmla="*/ 95239 w 3230286"/>
                  <a:gd name="connsiteY92" fmla="*/ 122172 h 3192091"/>
                  <a:gd name="connsiteX93" fmla="*/ 96001 w 3230286"/>
                  <a:gd name="connsiteY93" fmla="*/ 121903 h 3192091"/>
                  <a:gd name="connsiteX94" fmla="*/ 626717 w 3230286"/>
                  <a:gd name="connsiteY94" fmla="*/ 471874 h 3192091"/>
                  <a:gd name="connsiteX95" fmla="*/ 1264095 w 3230286"/>
                  <a:gd name="connsiteY95" fmla="*/ 681749 h 3192091"/>
                  <a:gd name="connsiteX96" fmla="*/ 1547961 w 3230286"/>
                  <a:gd name="connsiteY96" fmla="*/ 740817 h 3192091"/>
                  <a:gd name="connsiteX97" fmla="*/ 2017233 w 3230286"/>
                  <a:gd name="connsiteY97" fmla="*/ 1306086 h 3192091"/>
                  <a:gd name="connsiteX98" fmla="*/ 2016785 w 3230286"/>
                  <a:gd name="connsiteY98" fmla="*/ 1403561 h 319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3230286" h="3192091">
                    <a:moveTo>
                      <a:pt x="3158526" y="1097824"/>
                    </a:moveTo>
                    <a:cubicBezTo>
                      <a:pt x="3139730" y="1020749"/>
                      <a:pt x="3108211" y="947349"/>
                      <a:pt x="3065264" y="880644"/>
                    </a:cubicBezTo>
                    <a:cubicBezTo>
                      <a:pt x="3013478" y="797340"/>
                      <a:pt x="2922331" y="746701"/>
                      <a:pt x="2824241" y="746733"/>
                    </a:cubicBezTo>
                    <a:cubicBezTo>
                      <a:pt x="2646562" y="753558"/>
                      <a:pt x="2499099" y="886295"/>
                      <a:pt x="2473688" y="1062285"/>
                    </a:cubicBezTo>
                    <a:cubicBezTo>
                      <a:pt x="2456797" y="1125830"/>
                      <a:pt x="2423148" y="1183670"/>
                      <a:pt x="2376257" y="1229763"/>
                    </a:cubicBezTo>
                    <a:cubicBezTo>
                      <a:pt x="2361674" y="1245010"/>
                      <a:pt x="2345760" y="1258930"/>
                      <a:pt x="2328707" y="1271353"/>
                    </a:cubicBezTo>
                    <a:lnTo>
                      <a:pt x="2195513" y="1358207"/>
                    </a:lnTo>
                    <a:cubicBezTo>
                      <a:pt x="2163066" y="1377613"/>
                      <a:pt x="2106418" y="1404951"/>
                      <a:pt x="2106418" y="1404951"/>
                    </a:cubicBezTo>
                    <a:cubicBezTo>
                      <a:pt x="2106418" y="1404951"/>
                      <a:pt x="2107583" y="1330690"/>
                      <a:pt x="2106821" y="1303576"/>
                    </a:cubicBezTo>
                    <a:cubicBezTo>
                      <a:pt x="2096961" y="949079"/>
                      <a:pt x="1920788" y="734857"/>
                      <a:pt x="1568129" y="653470"/>
                    </a:cubicBezTo>
                    <a:cubicBezTo>
                      <a:pt x="1139057" y="554471"/>
                      <a:pt x="1060404" y="582839"/>
                      <a:pt x="665886" y="391294"/>
                    </a:cubicBezTo>
                    <a:cubicBezTo>
                      <a:pt x="506743" y="314031"/>
                      <a:pt x="284544" y="201676"/>
                      <a:pt x="126073" y="22904"/>
                    </a:cubicBezTo>
                    <a:cubicBezTo>
                      <a:pt x="101742" y="-4945"/>
                      <a:pt x="59446" y="-7795"/>
                      <a:pt x="31598" y="16536"/>
                    </a:cubicBezTo>
                    <a:cubicBezTo>
                      <a:pt x="18172" y="28264"/>
                      <a:pt x="9979" y="44864"/>
                      <a:pt x="8834" y="62656"/>
                    </a:cubicBezTo>
                    <a:cubicBezTo>
                      <a:pt x="-12813" y="412896"/>
                      <a:pt x="-3401" y="892072"/>
                      <a:pt x="138084" y="1150349"/>
                    </a:cubicBezTo>
                    <a:cubicBezTo>
                      <a:pt x="377627" y="1587756"/>
                      <a:pt x="638369" y="1632842"/>
                      <a:pt x="1005504" y="1777778"/>
                    </a:cubicBezTo>
                    <a:cubicBezTo>
                      <a:pt x="1111719" y="1817395"/>
                      <a:pt x="1195077" y="1845854"/>
                      <a:pt x="1315140" y="1890670"/>
                    </a:cubicBezTo>
                    <a:cubicBezTo>
                      <a:pt x="1214214" y="1959642"/>
                      <a:pt x="1119876" y="2030183"/>
                      <a:pt x="1030825" y="2082798"/>
                    </a:cubicBezTo>
                    <a:cubicBezTo>
                      <a:pt x="769344" y="2232296"/>
                      <a:pt x="484487" y="2336543"/>
                      <a:pt x="188278" y="2391134"/>
                    </a:cubicBezTo>
                    <a:cubicBezTo>
                      <a:pt x="170625" y="2394854"/>
                      <a:pt x="156683" y="2408380"/>
                      <a:pt x="152425" y="2425912"/>
                    </a:cubicBezTo>
                    <a:cubicBezTo>
                      <a:pt x="139679" y="2475375"/>
                      <a:pt x="147285" y="2527882"/>
                      <a:pt x="173534" y="2571699"/>
                    </a:cubicBezTo>
                    <a:cubicBezTo>
                      <a:pt x="205981" y="2624390"/>
                      <a:pt x="261369" y="2658706"/>
                      <a:pt x="322996" y="2664290"/>
                    </a:cubicBezTo>
                    <a:cubicBezTo>
                      <a:pt x="283181" y="2765284"/>
                      <a:pt x="332784" y="2879435"/>
                      <a:pt x="433778" y="2919246"/>
                    </a:cubicBezTo>
                    <a:cubicBezTo>
                      <a:pt x="451252" y="2926134"/>
                      <a:pt x="469617" y="2930481"/>
                      <a:pt x="488324" y="2932157"/>
                    </a:cubicBezTo>
                    <a:cubicBezTo>
                      <a:pt x="464078" y="2994044"/>
                      <a:pt x="472777" y="3063993"/>
                      <a:pt x="511449" y="3118055"/>
                    </a:cubicBezTo>
                    <a:cubicBezTo>
                      <a:pt x="545415" y="3163109"/>
                      <a:pt x="597976" y="3190335"/>
                      <a:pt x="654368" y="3192092"/>
                    </a:cubicBezTo>
                    <a:lnTo>
                      <a:pt x="657953" y="3192092"/>
                    </a:lnTo>
                    <a:cubicBezTo>
                      <a:pt x="672541" y="3192101"/>
                      <a:pt x="686282" y="3185222"/>
                      <a:pt x="695017" y="3173538"/>
                    </a:cubicBezTo>
                    <a:cubicBezTo>
                      <a:pt x="897945" y="2894825"/>
                      <a:pt x="1023610" y="2529393"/>
                      <a:pt x="1378600" y="2519219"/>
                    </a:cubicBezTo>
                    <a:cubicBezTo>
                      <a:pt x="1508568" y="2515500"/>
                      <a:pt x="1638535" y="2504385"/>
                      <a:pt x="1768054" y="2504385"/>
                    </a:cubicBezTo>
                    <a:cubicBezTo>
                      <a:pt x="1784233" y="2504385"/>
                      <a:pt x="1800457" y="2504385"/>
                      <a:pt x="1816635" y="2504968"/>
                    </a:cubicBezTo>
                    <a:cubicBezTo>
                      <a:pt x="1824926" y="2504968"/>
                      <a:pt x="1833262" y="2505237"/>
                      <a:pt x="1841553" y="2505237"/>
                    </a:cubicBezTo>
                    <a:cubicBezTo>
                      <a:pt x="2216800" y="2505237"/>
                      <a:pt x="2566816" y="2307507"/>
                      <a:pt x="2712604" y="1971250"/>
                    </a:cubicBezTo>
                    <a:cubicBezTo>
                      <a:pt x="2792242" y="1787503"/>
                      <a:pt x="2747292" y="1608237"/>
                      <a:pt x="2783190" y="1409835"/>
                    </a:cubicBezTo>
                    <a:cubicBezTo>
                      <a:pt x="2810528" y="1258670"/>
                      <a:pt x="2853372" y="1218470"/>
                      <a:pt x="2990823" y="1178583"/>
                    </a:cubicBezTo>
                    <a:cubicBezTo>
                      <a:pt x="3030692" y="1168423"/>
                      <a:pt x="3072076" y="1165613"/>
                      <a:pt x="3112948" y="1170292"/>
                    </a:cubicBezTo>
                    <a:lnTo>
                      <a:pt x="3226602" y="1207221"/>
                    </a:lnTo>
                    <a:cubicBezTo>
                      <a:pt x="3226602" y="1207221"/>
                      <a:pt x="3254164" y="1174639"/>
                      <a:pt x="3158526" y="1097824"/>
                    </a:cubicBezTo>
                    <a:close/>
                    <a:moveTo>
                      <a:pt x="2005133" y="1560777"/>
                    </a:moveTo>
                    <a:cubicBezTo>
                      <a:pt x="2002905" y="1585426"/>
                      <a:pt x="2021078" y="1607220"/>
                      <a:pt x="2045732" y="1609448"/>
                    </a:cubicBezTo>
                    <a:cubicBezTo>
                      <a:pt x="2045732" y="1609448"/>
                      <a:pt x="2045736" y="1609448"/>
                      <a:pt x="2045736" y="1609448"/>
                    </a:cubicBezTo>
                    <a:cubicBezTo>
                      <a:pt x="2047126" y="1609448"/>
                      <a:pt x="2048470" y="1609448"/>
                      <a:pt x="2049815" y="1609448"/>
                    </a:cubicBezTo>
                    <a:cubicBezTo>
                      <a:pt x="2073088" y="1609542"/>
                      <a:pt x="2092561" y="1591803"/>
                      <a:pt x="2094631" y="1568620"/>
                    </a:cubicBezTo>
                    <a:lnTo>
                      <a:pt x="2100144" y="1507625"/>
                    </a:lnTo>
                    <a:lnTo>
                      <a:pt x="2145587" y="1485665"/>
                    </a:lnTo>
                    <a:cubicBezTo>
                      <a:pt x="2148052" y="1484499"/>
                      <a:pt x="2206269" y="1456355"/>
                      <a:pt x="2241718" y="1435157"/>
                    </a:cubicBezTo>
                    <a:lnTo>
                      <a:pt x="2243197" y="1434260"/>
                    </a:lnTo>
                    <a:lnTo>
                      <a:pt x="2244676" y="1433319"/>
                    </a:lnTo>
                    <a:lnTo>
                      <a:pt x="2377960" y="1346465"/>
                    </a:lnTo>
                    <a:lnTo>
                      <a:pt x="2379932" y="1345210"/>
                    </a:lnTo>
                    <a:lnTo>
                      <a:pt x="2381814" y="1343821"/>
                    </a:lnTo>
                    <a:cubicBezTo>
                      <a:pt x="2402797" y="1328525"/>
                      <a:pt x="2422413" y="1311428"/>
                      <a:pt x="2440434" y="1292730"/>
                    </a:cubicBezTo>
                    <a:cubicBezTo>
                      <a:pt x="2498260" y="1235509"/>
                      <a:pt x="2539769" y="1163892"/>
                      <a:pt x="2560676" y="1085276"/>
                    </a:cubicBezTo>
                    <a:lnTo>
                      <a:pt x="2561841" y="1080794"/>
                    </a:lnTo>
                    <a:lnTo>
                      <a:pt x="2562558" y="1076312"/>
                    </a:lnTo>
                    <a:cubicBezTo>
                      <a:pt x="2581278" y="944023"/>
                      <a:pt x="2690922" y="843429"/>
                      <a:pt x="2824331" y="836141"/>
                    </a:cubicBezTo>
                    <a:cubicBezTo>
                      <a:pt x="2892084" y="835846"/>
                      <a:pt x="2955024" y="871112"/>
                      <a:pt x="2990151" y="929046"/>
                    </a:cubicBezTo>
                    <a:cubicBezTo>
                      <a:pt x="3020169" y="975552"/>
                      <a:pt x="3043832" y="1025862"/>
                      <a:pt x="3060513" y="1078643"/>
                    </a:cubicBezTo>
                    <a:cubicBezTo>
                      <a:pt x="3029625" y="1079682"/>
                      <a:pt x="2998944" y="1084057"/>
                      <a:pt x="2968998" y="1091684"/>
                    </a:cubicBezTo>
                    <a:lnTo>
                      <a:pt x="2966175" y="1092446"/>
                    </a:lnTo>
                    <a:cubicBezTo>
                      <a:pt x="2791391" y="1143223"/>
                      <a:pt x="2727931" y="1213450"/>
                      <a:pt x="2695350" y="1393836"/>
                    </a:cubicBezTo>
                    <a:cubicBezTo>
                      <a:pt x="2682617" y="1473269"/>
                      <a:pt x="2676356" y="1553606"/>
                      <a:pt x="2676616" y="1634052"/>
                    </a:cubicBezTo>
                    <a:cubicBezTo>
                      <a:pt x="2681600" y="1736677"/>
                      <a:pt x="2665936" y="1839252"/>
                      <a:pt x="2630545" y="1935710"/>
                    </a:cubicBezTo>
                    <a:cubicBezTo>
                      <a:pt x="2504118" y="2227330"/>
                      <a:pt x="2194482" y="2415739"/>
                      <a:pt x="1841777" y="2415739"/>
                    </a:cubicBezTo>
                    <a:cubicBezTo>
                      <a:pt x="1834203" y="2415739"/>
                      <a:pt x="1826540" y="2415739"/>
                      <a:pt x="1818966" y="2415469"/>
                    </a:cubicBezTo>
                    <a:cubicBezTo>
                      <a:pt x="1802070" y="2415111"/>
                      <a:pt x="1785174" y="2414887"/>
                      <a:pt x="1768278" y="2414887"/>
                    </a:cubicBezTo>
                    <a:cubicBezTo>
                      <a:pt x="1688192" y="2414887"/>
                      <a:pt x="1607791" y="2419010"/>
                      <a:pt x="1530035" y="2423043"/>
                    </a:cubicBezTo>
                    <a:cubicBezTo>
                      <a:pt x="1479482" y="2425598"/>
                      <a:pt x="1426957" y="2428287"/>
                      <a:pt x="1376270" y="2429766"/>
                    </a:cubicBezTo>
                    <a:cubicBezTo>
                      <a:pt x="1053010" y="2439177"/>
                      <a:pt x="897945" y="2688356"/>
                      <a:pt x="747990" y="2929513"/>
                    </a:cubicBezTo>
                    <a:cubicBezTo>
                      <a:pt x="712361" y="2986833"/>
                      <a:pt x="675611" y="3046035"/>
                      <a:pt x="637562" y="3099815"/>
                    </a:cubicBezTo>
                    <a:cubicBezTo>
                      <a:pt x="616041" y="3094747"/>
                      <a:pt x="596932" y="3082399"/>
                      <a:pt x="583469" y="3064858"/>
                    </a:cubicBezTo>
                    <a:cubicBezTo>
                      <a:pt x="562938" y="3035589"/>
                      <a:pt x="558461" y="2997966"/>
                      <a:pt x="571548" y="2964694"/>
                    </a:cubicBezTo>
                    <a:lnTo>
                      <a:pt x="615064" y="2853504"/>
                    </a:lnTo>
                    <a:lnTo>
                      <a:pt x="496167" y="2842749"/>
                    </a:lnTo>
                    <a:cubicBezTo>
                      <a:pt x="437358" y="2837312"/>
                      <a:pt x="394097" y="2785231"/>
                      <a:pt x="399538" y="2726423"/>
                    </a:cubicBezTo>
                    <a:cubicBezTo>
                      <a:pt x="400466" y="2716353"/>
                      <a:pt x="402823" y="2706462"/>
                      <a:pt x="406534" y="2697051"/>
                    </a:cubicBezTo>
                    <a:lnTo>
                      <a:pt x="450454" y="2585682"/>
                    </a:lnTo>
                    <a:lnTo>
                      <a:pt x="331242" y="2574881"/>
                    </a:lnTo>
                    <a:cubicBezTo>
                      <a:pt x="298141" y="2571914"/>
                      <a:pt x="268316" y="2553687"/>
                      <a:pt x="250573" y="2525583"/>
                    </a:cubicBezTo>
                    <a:cubicBezTo>
                      <a:pt x="241130" y="2509727"/>
                      <a:pt x="236187" y="2491599"/>
                      <a:pt x="236276" y="2473148"/>
                    </a:cubicBezTo>
                    <a:cubicBezTo>
                      <a:pt x="531585" y="2415281"/>
                      <a:pt x="815425" y="2309461"/>
                      <a:pt x="1076538" y="2159882"/>
                    </a:cubicBezTo>
                    <a:cubicBezTo>
                      <a:pt x="1141612" y="2121430"/>
                      <a:pt x="1207223" y="2075358"/>
                      <a:pt x="1276688" y="2026598"/>
                    </a:cubicBezTo>
                    <a:cubicBezTo>
                      <a:pt x="1305819" y="2006162"/>
                      <a:pt x="1335532" y="1985277"/>
                      <a:pt x="1365828" y="1964572"/>
                    </a:cubicBezTo>
                    <a:lnTo>
                      <a:pt x="1416963" y="1929660"/>
                    </a:lnTo>
                    <a:lnTo>
                      <a:pt x="1558896" y="1981244"/>
                    </a:lnTo>
                    <a:cubicBezTo>
                      <a:pt x="1582313" y="1989257"/>
                      <a:pt x="1607796" y="1976771"/>
                      <a:pt x="1615809" y="1953355"/>
                    </a:cubicBezTo>
                    <a:cubicBezTo>
                      <a:pt x="1623607" y="1930574"/>
                      <a:pt x="1612008" y="1905706"/>
                      <a:pt x="1589551" y="1897034"/>
                    </a:cubicBezTo>
                    <a:lnTo>
                      <a:pt x="1346601" y="1806595"/>
                    </a:lnTo>
                    <a:cubicBezTo>
                      <a:pt x="1283859" y="1783200"/>
                      <a:pt x="1231199" y="1764243"/>
                      <a:pt x="1180064" y="1745868"/>
                    </a:cubicBezTo>
                    <a:cubicBezTo>
                      <a:pt x="1133231" y="1729018"/>
                      <a:pt x="1087697" y="1712615"/>
                      <a:pt x="1038534" y="1694330"/>
                    </a:cubicBezTo>
                    <a:cubicBezTo>
                      <a:pt x="990043" y="1675193"/>
                      <a:pt x="943389" y="1657760"/>
                      <a:pt x="898393" y="1640953"/>
                    </a:cubicBezTo>
                    <a:cubicBezTo>
                      <a:pt x="603726" y="1530929"/>
                      <a:pt x="409044" y="1458237"/>
                      <a:pt x="216826" y="1107191"/>
                    </a:cubicBezTo>
                    <a:cubicBezTo>
                      <a:pt x="116348" y="924385"/>
                      <a:pt x="72652" y="567019"/>
                      <a:pt x="95239" y="122172"/>
                    </a:cubicBezTo>
                    <a:cubicBezTo>
                      <a:pt x="95239" y="121635"/>
                      <a:pt x="95598" y="121500"/>
                      <a:pt x="96001" y="121903"/>
                    </a:cubicBezTo>
                    <a:cubicBezTo>
                      <a:pt x="270158" y="298749"/>
                      <a:pt x="499348" y="410117"/>
                      <a:pt x="626717" y="471874"/>
                    </a:cubicBezTo>
                    <a:cubicBezTo>
                      <a:pt x="826387" y="575942"/>
                      <a:pt x="1041658" y="646828"/>
                      <a:pt x="1264095" y="681749"/>
                    </a:cubicBezTo>
                    <a:cubicBezTo>
                      <a:pt x="1342882" y="696897"/>
                      <a:pt x="1432201" y="714107"/>
                      <a:pt x="1547961" y="740817"/>
                    </a:cubicBezTo>
                    <a:cubicBezTo>
                      <a:pt x="1859390" y="812523"/>
                      <a:pt x="2008494" y="992282"/>
                      <a:pt x="2017233" y="1306086"/>
                    </a:cubicBezTo>
                    <a:cubicBezTo>
                      <a:pt x="2017816" y="1326701"/>
                      <a:pt x="2017233" y="1383439"/>
                      <a:pt x="2016785" y="1403561"/>
                    </a:cubicBezTo>
                    <a:close/>
                  </a:path>
                </a:pathLst>
              </a:custGeom>
              <a:grpFill/>
              <a:ln w="4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158A4DA3-6B4B-44EF-BF4E-A7A56A5A63A5}"/>
                  </a:ext>
                </a:extLst>
              </p:cNvPr>
              <p:cNvSpPr/>
              <p:nvPr/>
            </p:nvSpPr>
            <p:spPr>
              <a:xfrm>
                <a:off x="3488698" y="1106045"/>
                <a:ext cx="825639" cy="1456277"/>
              </a:xfrm>
              <a:custGeom>
                <a:avLst/>
                <a:gdLst>
                  <a:gd name="connsiteX0" fmla="*/ 36988 w 825639"/>
                  <a:gd name="connsiteY0" fmla="*/ 868242 h 1456277"/>
                  <a:gd name="connsiteX1" fmla="*/ 88872 w 825639"/>
                  <a:gd name="connsiteY1" fmla="*/ 831843 h 1456277"/>
                  <a:gd name="connsiteX2" fmla="*/ 88885 w 825639"/>
                  <a:gd name="connsiteY2" fmla="*/ 831762 h 1456277"/>
                  <a:gd name="connsiteX3" fmla="*/ 623813 w 825639"/>
                  <a:gd name="connsiteY3" fmla="*/ 92292 h 1456277"/>
                  <a:gd name="connsiteX4" fmla="*/ 624530 w 825639"/>
                  <a:gd name="connsiteY4" fmla="*/ 92695 h 1456277"/>
                  <a:gd name="connsiteX5" fmla="*/ 599299 w 825639"/>
                  <a:gd name="connsiteY5" fmla="*/ 254034 h 1456277"/>
                  <a:gd name="connsiteX6" fmla="*/ 671453 w 825639"/>
                  <a:gd name="connsiteY6" fmla="*/ 1187783 h 1456277"/>
                  <a:gd name="connsiteX7" fmla="*/ 684898 w 825639"/>
                  <a:gd name="connsiteY7" fmla="*/ 1234840 h 1456277"/>
                  <a:gd name="connsiteX8" fmla="*/ 737512 w 825639"/>
                  <a:gd name="connsiteY8" fmla="*/ 1423069 h 1456277"/>
                  <a:gd name="connsiteX9" fmla="*/ 780760 w 825639"/>
                  <a:gd name="connsiteY9" fmla="*/ 1456278 h 1456277"/>
                  <a:gd name="connsiteX10" fmla="*/ 792412 w 825639"/>
                  <a:gd name="connsiteY10" fmla="*/ 1454754 h 1456277"/>
                  <a:gd name="connsiteX11" fmla="*/ 824102 w 825639"/>
                  <a:gd name="connsiteY11" fmla="*/ 1399863 h 1456277"/>
                  <a:gd name="connsiteX12" fmla="*/ 824097 w 825639"/>
                  <a:gd name="connsiteY12" fmla="*/ 1399854 h 1456277"/>
                  <a:gd name="connsiteX13" fmla="*/ 771035 w 825639"/>
                  <a:gd name="connsiteY13" fmla="*/ 1210101 h 1456277"/>
                  <a:gd name="connsiteX14" fmla="*/ 757590 w 825639"/>
                  <a:gd name="connsiteY14" fmla="*/ 1163358 h 1456277"/>
                  <a:gd name="connsiteX15" fmla="*/ 687990 w 825639"/>
                  <a:gd name="connsiteY15" fmla="*/ 266717 h 1456277"/>
                  <a:gd name="connsiteX16" fmla="*/ 712236 w 825639"/>
                  <a:gd name="connsiteY16" fmla="*/ 111115 h 1456277"/>
                  <a:gd name="connsiteX17" fmla="*/ 688394 w 825639"/>
                  <a:gd name="connsiteY17" fmla="*/ 27712 h 1456277"/>
                  <a:gd name="connsiteX18" fmla="*/ 566000 w 825639"/>
                  <a:gd name="connsiteY18" fmla="*/ 19779 h 1456277"/>
                  <a:gd name="connsiteX19" fmla="*/ 687 w 825639"/>
                  <a:gd name="connsiteY19" fmla="*/ 816345 h 1456277"/>
                  <a:gd name="connsiteX20" fmla="*/ 36988 w 825639"/>
                  <a:gd name="connsiteY20" fmla="*/ 868242 h 145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25639" h="1456277">
                    <a:moveTo>
                      <a:pt x="36988" y="868242"/>
                    </a:moveTo>
                    <a:cubicBezTo>
                      <a:pt x="61368" y="872518"/>
                      <a:pt x="84596" y="856218"/>
                      <a:pt x="88872" y="831843"/>
                    </a:cubicBezTo>
                    <a:cubicBezTo>
                      <a:pt x="88876" y="831816"/>
                      <a:pt x="88881" y="831789"/>
                      <a:pt x="88885" y="831762"/>
                    </a:cubicBezTo>
                    <a:cubicBezTo>
                      <a:pt x="145757" y="505499"/>
                      <a:pt x="378040" y="282717"/>
                      <a:pt x="623813" y="92292"/>
                    </a:cubicBezTo>
                    <a:cubicBezTo>
                      <a:pt x="624306" y="91889"/>
                      <a:pt x="624665" y="92068"/>
                      <a:pt x="624530" y="92695"/>
                    </a:cubicBezTo>
                    <a:cubicBezTo>
                      <a:pt x="615119" y="145534"/>
                      <a:pt x="605752" y="209218"/>
                      <a:pt x="599299" y="254034"/>
                    </a:cubicBezTo>
                    <a:cubicBezTo>
                      <a:pt x="557005" y="566884"/>
                      <a:pt x="581596" y="885147"/>
                      <a:pt x="671453" y="1187783"/>
                    </a:cubicBezTo>
                    <a:lnTo>
                      <a:pt x="684898" y="1234840"/>
                    </a:lnTo>
                    <a:cubicBezTo>
                      <a:pt x="698612" y="1282614"/>
                      <a:pt x="718241" y="1351004"/>
                      <a:pt x="737512" y="1423069"/>
                    </a:cubicBezTo>
                    <a:cubicBezTo>
                      <a:pt x="742760" y="1442644"/>
                      <a:pt x="760494" y="1456260"/>
                      <a:pt x="780760" y="1456278"/>
                    </a:cubicBezTo>
                    <a:cubicBezTo>
                      <a:pt x="784695" y="1456278"/>
                      <a:pt x="788612" y="1455762"/>
                      <a:pt x="792412" y="1454754"/>
                    </a:cubicBezTo>
                    <a:cubicBezTo>
                      <a:pt x="816322" y="1448345"/>
                      <a:pt x="830506" y="1423772"/>
                      <a:pt x="824102" y="1399863"/>
                    </a:cubicBezTo>
                    <a:cubicBezTo>
                      <a:pt x="824097" y="1399863"/>
                      <a:pt x="824097" y="1399858"/>
                      <a:pt x="824097" y="1399854"/>
                    </a:cubicBezTo>
                    <a:cubicBezTo>
                      <a:pt x="804647" y="1327251"/>
                      <a:pt x="784883" y="1258279"/>
                      <a:pt x="771035" y="1210101"/>
                    </a:cubicBezTo>
                    <a:lnTo>
                      <a:pt x="757590" y="1163358"/>
                    </a:lnTo>
                    <a:cubicBezTo>
                      <a:pt x="671171" y="872778"/>
                      <a:pt x="647449" y="567153"/>
                      <a:pt x="687990" y="266717"/>
                    </a:cubicBezTo>
                    <a:cubicBezTo>
                      <a:pt x="694130" y="223649"/>
                      <a:pt x="703138" y="162340"/>
                      <a:pt x="712236" y="111115"/>
                    </a:cubicBezTo>
                    <a:cubicBezTo>
                      <a:pt x="718255" y="81093"/>
                      <a:pt x="709368" y="50017"/>
                      <a:pt x="688394" y="27712"/>
                    </a:cubicBezTo>
                    <a:cubicBezTo>
                      <a:pt x="655673" y="-5945"/>
                      <a:pt x="602790" y="-9372"/>
                      <a:pt x="566000" y="19779"/>
                    </a:cubicBezTo>
                    <a:cubicBezTo>
                      <a:pt x="309068" y="222887"/>
                      <a:pt x="62668" y="460100"/>
                      <a:pt x="687" y="816345"/>
                    </a:cubicBezTo>
                    <a:cubicBezTo>
                      <a:pt x="-3602" y="840698"/>
                      <a:pt x="12644" y="863918"/>
                      <a:pt x="36988" y="868242"/>
                    </a:cubicBezTo>
                    <a:close/>
                  </a:path>
                </a:pathLst>
              </a:custGeom>
              <a:grpFill/>
              <a:ln w="4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050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00013 -1.953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CE8AC52D-087D-4096-B9C2-866D765C0E64}"/>
              </a:ext>
            </a:extLst>
          </p:cNvPr>
          <p:cNvGrpSpPr/>
          <p:nvPr/>
        </p:nvGrpSpPr>
        <p:grpSpPr>
          <a:xfrm>
            <a:off x="3960868" y="1433705"/>
            <a:ext cx="4270264" cy="3467052"/>
            <a:chOff x="2826412" y="946025"/>
            <a:chExt cx="4270264" cy="3467052"/>
          </a:xfrm>
        </p:grpSpPr>
        <p:pic>
          <p:nvPicPr>
            <p:cNvPr id="7" name="图形 6" descr="信封 纯色填充">
              <a:extLst>
                <a:ext uri="{FF2B5EF4-FFF2-40B4-BE49-F238E27FC236}">
                  <a16:creationId xmlns:a16="http://schemas.microsoft.com/office/drawing/2014/main" id="{80F7D83C-FF37-4EF3-A3E9-B6142673D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20882" y="1965960"/>
              <a:ext cx="1175794" cy="11757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7" name="图形 4" descr="鸽子 轮廓">
              <a:extLst>
                <a:ext uri="{FF2B5EF4-FFF2-40B4-BE49-F238E27FC236}">
                  <a16:creationId xmlns:a16="http://schemas.microsoft.com/office/drawing/2014/main" id="{43861EDB-3BD7-473F-9C09-53CD1E7447A1}"/>
                </a:ext>
              </a:extLst>
            </p:cNvPr>
            <p:cNvGrpSpPr/>
            <p:nvPr/>
          </p:nvGrpSpPr>
          <p:grpSpPr>
            <a:xfrm>
              <a:off x="2826412" y="946025"/>
              <a:ext cx="3230286" cy="3467052"/>
              <a:chOff x="1988212" y="1106045"/>
              <a:chExt cx="3230286" cy="3467052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A5E3F6A7-017A-489A-8B52-37BE1F975C91}"/>
                  </a:ext>
                </a:extLst>
              </p:cNvPr>
              <p:cNvSpPr/>
              <p:nvPr/>
            </p:nvSpPr>
            <p:spPr>
              <a:xfrm>
                <a:off x="1988212" y="1381006"/>
                <a:ext cx="3230286" cy="3192091"/>
              </a:xfrm>
              <a:custGeom>
                <a:avLst/>
                <a:gdLst>
                  <a:gd name="connsiteX0" fmla="*/ 3158526 w 3230286"/>
                  <a:gd name="connsiteY0" fmla="*/ 1097824 h 3192091"/>
                  <a:gd name="connsiteX1" fmla="*/ 3065264 w 3230286"/>
                  <a:gd name="connsiteY1" fmla="*/ 880644 h 3192091"/>
                  <a:gd name="connsiteX2" fmla="*/ 2824241 w 3230286"/>
                  <a:gd name="connsiteY2" fmla="*/ 746733 h 3192091"/>
                  <a:gd name="connsiteX3" fmla="*/ 2473688 w 3230286"/>
                  <a:gd name="connsiteY3" fmla="*/ 1062285 h 3192091"/>
                  <a:gd name="connsiteX4" fmla="*/ 2376257 w 3230286"/>
                  <a:gd name="connsiteY4" fmla="*/ 1229763 h 3192091"/>
                  <a:gd name="connsiteX5" fmla="*/ 2328707 w 3230286"/>
                  <a:gd name="connsiteY5" fmla="*/ 1271353 h 3192091"/>
                  <a:gd name="connsiteX6" fmla="*/ 2195513 w 3230286"/>
                  <a:gd name="connsiteY6" fmla="*/ 1358207 h 3192091"/>
                  <a:gd name="connsiteX7" fmla="*/ 2106418 w 3230286"/>
                  <a:gd name="connsiteY7" fmla="*/ 1404951 h 3192091"/>
                  <a:gd name="connsiteX8" fmla="*/ 2106821 w 3230286"/>
                  <a:gd name="connsiteY8" fmla="*/ 1303576 h 3192091"/>
                  <a:gd name="connsiteX9" fmla="*/ 1568129 w 3230286"/>
                  <a:gd name="connsiteY9" fmla="*/ 653470 h 3192091"/>
                  <a:gd name="connsiteX10" fmla="*/ 665886 w 3230286"/>
                  <a:gd name="connsiteY10" fmla="*/ 391294 h 3192091"/>
                  <a:gd name="connsiteX11" fmla="*/ 126073 w 3230286"/>
                  <a:gd name="connsiteY11" fmla="*/ 22904 h 3192091"/>
                  <a:gd name="connsiteX12" fmla="*/ 31598 w 3230286"/>
                  <a:gd name="connsiteY12" fmla="*/ 16536 h 3192091"/>
                  <a:gd name="connsiteX13" fmla="*/ 8834 w 3230286"/>
                  <a:gd name="connsiteY13" fmla="*/ 62656 h 3192091"/>
                  <a:gd name="connsiteX14" fmla="*/ 138084 w 3230286"/>
                  <a:gd name="connsiteY14" fmla="*/ 1150349 h 3192091"/>
                  <a:gd name="connsiteX15" fmla="*/ 1005504 w 3230286"/>
                  <a:gd name="connsiteY15" fmla="*/ 1777778 h 3192091"/>
                  <a:gd name="connsiteX16" fmla="*/ 1315140 w 3230286"/>
                  <a:gd name="connsiteY16" fmla="*/ 1890670 h 3192091"/>
                  <a:gd name="connsiteX17" fmla="*/ 1030825 w 3230286"/>
                  <a:gd name="connsiteY17" fmla="*/ 2082798 h 3192091"/>
                  <a:gd name="connsiteX18" fmla="*/ 188278 w 3230286"/>
                  <a:gd name="connsiteY18" fmla="*/ 2391134 h 3192091"/>
                  <a:gd name="connsiteX19" fmla="*/ 152425 w 3230286"/>
                  <a:gd name="connsiteY19" fmla="*/ 2425912 h 3192091"/>
                  <a:gd name="connsiteX20" fmla="*/ 173534 w 3230286"/>
                  <a:gd name="connsiteY20" fmla="*/ 2571699 h 3192091"/>
                  <a:gd name="connsiteX21" fmla="*/ 322996 w 3230286"/>
                  <a:gd name="connsiteY21" fmla="*/ 2664290 h 3192091"/>
                  <a:gd name="connsiteX22" fmla="*/ 433778 w 3230286"/>
                  <a:gd name="connsiteY22" fmla="*/ 2919246 h 3192091"/>
                  <a:gd name="connsiteX23" fmla="*/ 488324 w 3230286"/>
                  <a:gd name="connsiteY23" fmla="*/ 2932157 h 3192091"/>
                  <a:gd name="connsiteX24" fmla="*/ 511449 w 3230286"/>
                  <a:gd name="connsiteY24" fmla="*/ 3118055 h 3192091"/>
                  <a:gd name="connsiteX25" fmla="*/ 654368 w 3230286"/>
                  <a:gd name="connsiteY25" fmla="*/ 3192092 h 3192091"/>
                  <a:gd name="connsiteX26" fmla="*/ 657953 w 3230286"/>
                  <a:gd name="connsiteY26" fmla="*/ 3192092 h 3192091"/>
                  <a:gd name="connsiteX27" fmla="*/ 695017 w 3230286"/>
                  <a:gd name="connsiteY27" fmla="*/ 3173538 h 3192091"/>
                  <a:gd name="connsiteX28" fmla="*/ 1378600 w 3230286"/>
                  <a:gd name="connsiteY28" fmla="*/ 2519219 h 3192091"/>
                  <a:gd name="connsiteX29" fmla="*/ 1768054 w 3230286"/>
                  <a:gd name="connsiteY29" fmla="*/ 2504385 h 3192091"/>
                  <a:gd name="connsiteX30" fmla="*/ 1816635 w 3230286"/>
                  <a:gd name="connsiteY30" fmla="*/ 2504968 h 3192091"/>
                  <a:gd name="connsiteX31" fmla="*/ 1841553 w 3230286"/>
                  <a:gd name="connsiteY31" fmla="*/ 2505237 h 3192091"/>
                  <a:gd name="connsiteX32" fmla="*/ 2712604 w 3230286"/>
                  <a:gd name="connsiteY32" fmla="*/ 1971250 h 3192091"/>
                  <a:gd name="connsiteX33" fmla="*/ 2783190 w 3230286"/>
                  <a:gd name="connsiteY33" fmla="*/ 1409835 h 3192091"/>
                  <a:gd name="connsiteX34" fmla="*/ 2990823 w 3230286"/>
                  <a:gd name="connsiteY34" fmla="*/ 1178583 h 3192091"/>
                  <a:gd name="connsiteX35" fmla="*/ 3112948 w 3230286"/>
                  <a:gd name="connsiteY35" fmla="*/ 1170292 h 3192091"/>
                  <a:gd name="connsiteX36" fmla="*/ 3226602 w 3230286"/>
                  <a:gd name="connsiteY36" fmla="*/ 1207221 h 3192091"/>
                  <a:gd name="connsiteX37" fmla="*/ 3158526 w 3230286"/>
                  <a:gd name="connsiteY37" fmla="*/ 1097824 h 3192091"/>
                  <a:gd name="connsiteX38" fmla="*/ 2005133 w 3230286"/>
                  <a:gd name="connsiteY38" fmla="*/ 1560777 h 3192091"/>
                  <a:gd name="connsiteX39" fmla="*/ 2045732 w 3230286"/>
                  <a:gd name="connsiteY39" fmla="*/ 1609448 h 3192091"/>
                  <a:gd name="connsiteX40" fmla="*/ 2045736 w 3230286"/>
                  <a:gd name="connsiteY40" fmla="*/ 1609448 h 3192091"/>
                  <a:gd name="connsiteX41" fmla="*/ 2049815 w 3230286"/>
                  <a:gd name="connsiteY41" fmla="*/ 1609448 h 3192091"/>
                  <a:gd name="connsiteX42" fmla="*/ 2094631 w 3230286"/>
                  <a:gd name="connsiteY42" fmla="*/ 1568620 h 3192091"/>
                  <a:gd name="connsiteX43" fmla="*/ 2100144 w 3230286"/>
                  <a:gd name="connsiteY43" fmla="*/ 1507625 h 3192091"/>
                  <a:gd name="connsiteX44" fmla="*/ 2145587 w 3230286"/>
                  <a:gd name="connsiteY44" fmla="*/ 1485665 h 3192091"/>
                  <a:gd name="connsiteX45" fmla="*/ 2241718 w 3230286"/>
                  <a:gd name="connsiteY45" fmla="*/ 1435157 h 3192091"/>
                  <a:gd name="connsiteX46" fmla="*/ 2243197 w 3230286"/>
                  <a:gd name="connsiteY46" fmla="*/ 1434260 h 3192091"/>
                  <a:gd name="connsiteX47" fmla="*/ 2244676 w 3230286"/>
                  <a:gd name="connsiteY47" fmla="*/ 1433319 h 3192091"/>
                  <a:gd name="connsiteX48" fmla="*/ 2377960 w 3230286"/>
                  <a:gd name="connsiteY48" fmla="*/ 1346465 h 3192091"/>
                  <a:gd name="connsiteX49" fmla="*/ 2379932 w 3230286"/>
                  <a:gd name="connsiteY49" fmla="*/ 1345210 h 3192091"/>
                  <a:gd name="connsiteX50" fmla="*/ 2381814 w 3230286"/>
                  <a:gd name="connsiteY50" fmla="*/ 1343821 h 3192091"/>
                  <a:gd name="connsiteX51" fmla="*/ 2440434 w 3230286"/>
                  <a:gd name="connsiteY51" fmla="*/ 1292730 h 3192091"/>
                  <a:gd name="connsiteX52" fmla="*/ 2560676 w 3230286"/>
                  <a:gd name="connsiteY52" fmla="*/ 1085276 h 3192091"/>
                  <a:gd name="connsiteX53" fmla="*/ 2561841 w 3230286"/>
                  <a:gd name="connsiteY53" fmla="*/ 1080794 h 3192091"/>
                  <a:gd name="connsiteX54" fmla="*/ 2562558 w 3230286"/>
                  <a:gd name="connsiteY54" fmla="*/ 1076312 h 3192091"/>
                  <a:gd name="connsiteX55" fmla="*/ 2824331 w 3230286"/>
                  <a:gd name="connsiteY55" fmla="*/ 836141 h 3192091"/>
                  <a:gd name="connsiteX56" fmla="*/ 2990151 w 3230286"/>
                  <a:gd name="connsiteY56" fmla="*/ 929046 h 3192091"/>
                  <a:gd name="connsiteX57" fmla="*/ 3060513 w 3230286"/>
                  <a:gd name="connsiteY57" fmla="*/ 1078643 h 3192091"/>
                  <a:gd name="connsiteX58" fmla="*/ 2968998 w 3230286"/>
                  <a:gd name="connsiteY58" fmla="*/ 1091684 h 3192091"/>
                  <a:gd name="connsiteX59" fmla="*/ 2966175 w 3230286"/>
                  <a:gd name="connsiteY59" fmla="*/ 1092446 h 3192091"/>
                  <a:gd name="connsiteX60" fmla="*/ 2695350 w 3230286"/>
                  <a:gd name="connsiteY60" fmla="*/ 1393836 h 3192091"/>
                  <a:gd name="connsiteX61" fmla="*/ 2676616 w 3230286"/>
                  <a:gd name="connsiteY61" fmla="*/ 1634052 h 3192091"/>
                  <a:gd name="connsiteX62" fmla="*/ 2630545 w 3230286"/>
                  <a:gd name="connsiteY62" fmla="*/ 1935710 h 3192091"/>
                  <a:gd name="connsiteX63" fmla="*/ 1841777 w 3230286"/>
                  <a:gd name="connsiteY63" fmla="*/ 2415739 h 3192091"/>
                  <a:gd name="connsiteX64" fmla="*/ 1818966 w 3230286"/>
                  <a:gd name="connsiteY64" fmla="*/ 2415469 h 3192091"/>
                  <a:gd name="connsiteX65" fmla="*/ 1768278 w 3230286"/>
                  <a:gd name="connsiteY65" fmla="*/ 2414887 h 3192091"/>
                  <a:gd name="connsiteX66" fmla="*/ 1530035 w 3230286"/>
                  <a:gd name="connsiteY66" fmla="*/ 2423043 h 3192091"/>
                  <a:gd name="connsiteX67" fmla="*/ 1376270 w 3230286"/>
                  <a:gd name="connsiteY67" fmla="*/ 2429766 h 3192091"/>
                  <a:gd name="connsiteX68" fmla="*/ 747990 w 3230286"/>
                  <a:gd name="connsiteY68" fmla="*/ 2929513 h 3192091"/>
                  <a:gd name="connsiteX69" fmla="*/ 637562 w 3230286"/>
                  <a:gd name="connsiteY69" fmla="*/ 3099815 h 3192091"/>
                  <a:gd name="connsiteX70" fmla="*/ 583469 w 3230286"/>
                  <a:gd name="connsiteY70" fmla="*/ 3064858 h 3192091"/>
                  <a:gd name="connsiteX71" fmla="*/ 571548 w 3230286"/>
                  <a:gd name="connsiteY71" fmla="*/ 2964694 h 3192091"/>
                  <a:gd name="connsiteX72" fmla="*/ 615064 w 3230286"/>
                  <a:gd name="connsiteY72" fmla="*/ 2853504 h 3192091"/>
                  <a:gd name="connsiteX73" fmla="*/ 496167 w 3230286"/>
                  <a:gd name="connsiteY73" fmla="*/ 2842749 h 3192091"/>
                  <a:gd name="connsiteX74" fmla="*/ 399538 w 3230286"/>
                  <a:gd name="connsiteY74" fmla="*/ 2726423 h 3192091"/>
                  <a:gd name="connsiteX75" fmla="*/ 406534 w 3230286"/>
                  <a:gd name="connsiteY75" fmla="*/ 2697051 h 3192091"/>
                  <a:gd name="connsiteX76" fmla="*/ 450454 w 3230286"/>
                  <a:gd name="connsiteY76" fmla="*/ 2585682 h 3192091"/>
                  <a:gd name="connsiteX77" fmla="*/ 331242 w 3230286"/>
                  <a:gd name="connsiteY77" fmla="*/ 2574881 h 3192091"/>
                  <a:gd name="connsiteX78" fmla="*/ 250573 w 3230286"/>
                  <a:gd name="connsiteY78" fmla="*/ 2525583 h 3192091"/>
                  <a:gd name="connsiteX79" fmla="*/ 236276 w 3230286"/>
                  <a:gd name="connsiteY79" fmla="*/ 2473148 h 3192091"/>
                  <a:gd name="connsiteX80" fmla="*/ 1076538 w 3230286"/>
                  <a:gd name="connsiteY80" fmla="*/ 2159882 h 3192091"/>
                  <a:gd name="connsiteX81" fmla="*/ 1276688 w 3230286"/>
                  <a:gd name="connsiteY81" fmla="*/ 2026598 h 3192091"/>
                  <a:gd name="connsiteX82" fmla="*/ 1365828 w 3230286"/>
                  <a:gd name="connsiteY82" fmla="*/ 1964572 h 3192091"/>
                  <a:gd name="connsiteX83" fmla="*/ 1416963 w 3230286"/>
                  <a:gd name="connsiteY83" fmla="*/ 1929660 h 3192091"/>
                  <a:gd name="connsiteX84" fmla="*/ 1558896 w 3230286"/>
                  <a:gd name="connsiteY84" fmla="*/ 1981244 h 3192091"/>
                  <a:gd name="connsiteX85" fmla="*/ 1615809 w 3230286"/>
                  <a:gd name="connsiteY85" fmla="*/ 1953355 h 3192091"/>
                  <a:gd name="connsiteX86" fmla="*/ 1589551 w 3230286"/>
                  <a:gd name="connsiteY86" fmla="*/ 1897034 h 3192091"/>
                  <a:gd name="connsiteX87" fmla="*/ 1346601 w 3230286"/>
                  <a:gd name="connsiteY87" fmla="*/ 1806595 h 3192091"/>
                  <a:gd name="connsiteX88" fmla="*/ 1180064 w 3230286"/>
                  <a:gd name="connsiteY88" fmla="*/ 1745868 h 3192091"/>
                  <a:gd name="connsiteX89" fmla="*/ 1038534 w 3230286"/>
                  <a:gd name="connsiteY89" fmla="*/ 1694330 h 3192091"/>
                  <a:gd name="connsiteX90" fmla="*/ 898393 w 3230286"/>
                  <a:gd name="connsiteY90" fmla="*/ 1640953 h 3192091"/>
                  <a:gd name="connsiteX91" fmla="*/ 216826 w 3230286"/>
                  <a:gd name="connsiteY91" fmla="*/ 1107191 h 3192091"/>
                  <a:gd name="connsiteX92" fmla="*/ 95239 w 3230286"/>
                  <a:gd name="connsiteY92" fmla="*/ 122172 h 3192091"/>
                  <a:gd name="connsiteX93" fmla="*/ 96001 w 3230286"/>
                  <a:gd name="connsiteY93" fmla="*/ 121903 h 3192091"/>
                  <a:gd name="connsiteX94" fmla="*/ 626717 w 3230286"/>
                  <a:gd name="connsiteY94" fmla="*/ 471874 h 3192091"/>
                  <a:gd name="connsiteX95" fmla="*/ 1264095 w 3230286"/>
                  <a:gd name="connsiteY95" fmla="*/ 681749 h 3192091"/>
                  <a:gd name="connsiteX96" fmla="*/ 1547961 w 3230286"/>
                  <a:gd name="connsiteY96" fmla="*/ 740817 h 3192091"/>
                  <a:gd name="connsiteX97" fmla="*/ 2017233 w 3230286"/>
                  <a:gd name="connsiteY97" fmla="*/ 1306086 h 3192091"/>
                  <a:gd name="connsiteX98" fmla="*/ 2016785 w 3230286"/>
                  <a:gd name="connsiteY98" fmla="*/ 1403561 h 319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3230286" h="3192091">
                    <a:moveTo>
                      <a:pt x="3158526" y="1097824"/>
                    </a:moveTo>
                    <a:cubicBezTo>
                      <a:pt x="3139730" y="1020749"/>
                      <a:pt x="3108211" y="947349"/>
                      <a:pt x="3065264" y="880644"/>
                    </a:cubicBezTo>
                    <a:cubicBezTo>
                      <a:pt x="3013478" y="797340"/>
                      <a:pt x="2922331" y="746701"/>
                      <a:pt x="2824241" y="746733"/>
                    </a:cubicBezTo>
                    <a:cubicBezTo>
                      <a:pt x="2646562" y="753558"/>
                      <a:pt x="2499099" y="886295"/>
                      <a:pt x="2473688" y="1062285"/>
                    </a:cubicBezTo>
                    <a:cubicBezTo>
                      <a:pt x="2456797" y="1125830"/>
                      <a:pt x="2423148" y="1183670"/>
                      <a:pt x="2376257" y="1229763"/>
                    </a:cubicBezTo>
                    <a:cubicBezTo>
                      <a:pt x="2361674" y="1245010"/>
                      <a:pt x="2345760" y="1258930"/>
                      <a:pt x="2328707" y="1271353"/>
                    </a:cubicBezTo>
                    <a:lnTo>
                      <a:pt x="2195513" y="1358207"/>
                    </a:lnTo>
                    <a:cubicBezTo>
                      <a:pt x="2163066" y="1377613"/>
                      <a:pt x="2106418" y="1404951"/>
                      <a:pt x="2106418" y="1404951"/>
                    </a:cubicBezTo>
                    <a:cubicBezTo>
                      <a:pt x="2106418" y="1404951"/>
                      <a:pt x="2107583" y="1330690"/>
                      <a:pt x="2106821" y="1303576"/>
                    </a:cubicBezTo>
                    <a:cubicBezTo>
                      <a:pt x="2096961" y="949079"/>
                      <a:pt x="1920788" y="734857"/>
                      <a:pt x="1568129" y="653470"/>
                    </a:cubicBezTo>
                    <a:cubicBezTo>
                      <a:pt x="1139057" y="554471"/>
                      <a:pt x="1060404" y="582839"/>
                      <a:pt x="665886" y="391294"/>
                    </a:cubicBezTo>
                    <a:cubicBezTo>
                      <a:pt x="506743" y="314031"/>
                      <a:pt x="284544" y="201676"/>
                      <a:pt x="126073" y="22904"/>
                    </a:cubicBezTo>
                    <a:cubicBezTo>
                      <a:pt x="101742" y="-4945"/>
                      <a:pt x="59446" y="-7795"/>
                      <a:pt x="31598" y="16536"/>
                    </a:cubicBezTo>
                    <a:cubicBezTo>
                      <a:pt x="18172" y="28264"/>
                      <a:pt x="9979" y="44864"/>
                      <a:pt x="8834" y="62656"/>
                    </a:cubicBezTo>
                    <a:cubicBezTo>
                      <a:pt x="-12813" y="412896"/>
                      <a:pt x="-3401" y="892072"/>
                      <a:pt x="138084" y="1150349"/>
                    </a:cubicBezTo>
                    <a:cubicBezTo>
                      <a:pt x="377627" y="1587756"/>
                      <a:pt x="638369" y="1632842"/>
                      <a:pt x="1005504" y="1777778"/>
                    </a:cubicBezTo>
                    <a:cubicBezTo>
                      <a:pt x="1111719" y="1817395"/>
                      <a:pt x="1195077" y="1845854"/>
                      <a:pt x="1315140" y="1890670"/>
                    </a:cubicBezTo>
                    <a:cubicBezTo>
                      <a:pt x="1214214" y="1959642"/>
                      <a:pt x="1119876" y="2030183"/>
                      <a:pt x="1030825" y="2082798"/>
                    </a:cubicBezTo>
                    <a:cubicBezTo>
                      <a:pt x="769344" y="2232296"/>
                      <a:pt x="484487" y="2336543"/>
                      <a:pt x="188278" y="2391134"/>
                    </a:cubicBezTo>
                    <a:cubicBezTo>
                      <a:pt x="170625" y="2394854"/>
                      <a:pt x="156683" y="2408380"/>
                      <a:pt x="152425" y="2425912"/>
                    </a:cubicBezTo>
                    <a:cubicBezTo>
                      <a:pt x="139679" y="2475375"/>
                      <a:pt x="147285" y="2527882"/>
                      <a:pt x="173534" y="2571699"/>
                    </a:cubicBezTo>
                    <a:cubicBezTo>
                      <a:pt x="205981" y="2624390"/>
                      <a:pt x="261369" y="2658706"/>
                      <a:pt x="322996" y="2664290"/>
                    </a:cubicBezTo>
                    <a:cubicBezTo>
                      <a:pt x="283181" y="2765284"/>
                      <a:pt x="332784" y="2879435"/>
                      <a:pt x="433778" y="2919246"/>
                    </a:cubicBezTo>
                    <a:cubicBezTo>
                      <a:pt x="451252" y="2926134"/>
                      <a:pt x="469617" y="2930481"/>
                      <a:pt x="488324" y="2932157"/>
                    </a:cubicBezTo>
                    <a:cubicBezTo>
                      <a:pt x="464078" y="2994044"/>
                      <a:pt x="472777" y="3063993"/>
                      <a:pt x="511449" y="3118055"/>
                    </a:cubicBezTo>
                    <a:cubicBezTo>
                      <a:pt x="545415" y="3163109"/>
                      <a:pt x="597976" y="3190335"/>
                      <a:pt x="654368" y="3192092"/>
                    </a:cubicBezTo>
                    <a:lnTo>
                      <a:pt x="657953" y="3192092"/>
                    </a:lnTo>
                    <a:cubicBezTo>
                      <a:pt x="672541" y="3192101"/>
                      <a:pt x="686282" y="3185222"/>
                      <a:pt x="695017" y="3173538"/>
                    </a:cubicBezTo>
                    <a:cubicBezTo>
                      <a:pt x="897945" y="2894825"/>
                      <a:pt x="1023610" y="2529393"/>
                      <a:pt x="1378600" y="2519219"/>
                    </a:cubicBezTo>
                    <a:cubicBezTo>
                      <a:pt x="1508568" y="2515500"/>
                      <a:pt x="1638535" y="2504385"/>
                      <a:pt x="1768054" y="2504385"/>
                    </a:cubicBezTo>
                    <a:cubicBezTo>
                      <a:pt x="1784233" y="2504385"/>
                      <a:pt x="1800457" y="2504385"/>
                      <a:pt x="1816635" y="2504968"/>
                    </a:cubicBezTo>
                    <a:cubicBezTo>
                      <a:pt x="1824926" y="2504968"/>
                      <a:pt x="1833262" y="2505237"/>
                      <a:pt x="1841553" y="2505237"/>
                    </a:cubicBezTo>
                    <a:cubicBezTo>
                      <a:pt x="2216800" y="2505237"/>
                      <a:pt x="2566816" y="2307507"/>
                      <a:pt x="2712604" y="1971250"/>
                    </a:cubicBezTo>
                    <a:cubicBezTo>
                      <a:pt x="2792242" y="1787503"/>
                      <a:pt x="2747292" y="1608237"/>
                      <a:pt x="2783190" y="1409835"/>
                    </a:cubicBezTo>
                    <a:cubicBezTo>
                      <a:pt x="2810528" y="1258670"/>
                      <a:pt x="2853372" y="1218470"/>
                      <a:pt x="2990823" y="1178583"/>
                    </a:cubicBezTo>
                    <a:cubicBezTo>
                      <a:pt x="3030692" y="1168423"/>
                      <a:pt x="3072076" y="1165613"/>
                      <a:pt x="3112948" y="1170292"/>
                    </a:cubicBezTo>
                    <a:lnTo>
                      <a:pt x="3226602" y="1207221"/>
                    </a:lnTo>
                    <a:cubicBezTo>
                      <a:pt x="3226602" y="1207221"/>
                      <a:pt x="3254164" y="1174639"/>
                      <a:pt x="3158526" y="1097824"/>
                    </a:cubicBezTo>
                    <a:close/>
                    <a:moveTo>
                      <a:pt x="2005133" y="1560777"/>
                    </a:moveTo>
                    <a:cubicBezTo>
                      <a:pt x="2002905" y="1585426"/>
                      <a:pt x="2021078" y="1607220"/>
                      <a:pt x="2045732" y="1609448"/>
                    </a:cubicBezTo>
                    <a:cubicBezTo>
                      <a:pt x="2045732" y="1609448"/>
                      <a:pt x="2045736" y="1609448"/>
                      <a:pt x="2045736" y="1609448"/>
                    </a:cubicBezTo>
                    <a:cubicBezTo>
                      <a:pt x="2047126" y="1609448"/>
                      <a:pt x="2048470" y="1609448"/>
                      <a:pt x="2049815" y="1609448"/>
                    </a:cubicBezTo>
                    <a:cubicBezTo>
                      <a:pt x="2073088" y="1609542"/>
                      <a:pt x="2092561" y="1591803"/>
                      <a:pt x="2094631" y="1568620"/>
                    </a:cubicBezTo>
                    <a:lnTo>
                      <a:pt x="2100144" y="1507625"/>
                    </a:lnTo>
                    <a:lnTo>
                      <a:pt x="2145587" y="1485665"/>
                    </a:lnTo>
                    <a:cubicBezTo>
                      <a:pt x="2148052" y="1484499"/>
                      <a:pt x="2206269" y="1456355"/>
                      <a:pt x="2241718" y="1435157"/>
                    </a:cubicBezTo>
                    <a:lnTo>
                      <a:pt x="2243197" y="1434260"/>
                    </a:lnTo>
                    <a:lnTo>
                      <a:pt x="2244676" y="1433319"/>
                    </a:lnTo>
                    <a:lnTo>
                      <a:pt x="2377960" y="1346465"/>
                    </a:lnTo>
                    <a:lnTo>
                      <a:pt x="2379932" y="1345210"/>
                    </a:lnTo>
                    <a:lnTo>
                      <a:pt x="2381814" y="1343821"/>
                    </a:lnTo>
                    <a:cubicBezTo>
                      <a:pt x="2402797" y="1328525"/>
                      <a:pt x="2422413" y="1311428"/>
                      <a:pt x="2440434" y="1292730"/>
                    </a:cubicBezTo>
                    <a:cubicBezTo>
                      <a:pt x="2498260" y="1235509"/>
                      <a:pt x="2539769" y="1163892"/>
                      <a:pt x="2560676" y="1085276"/>
                    </a:cubicBezTo>
                    <a:lnTo>
                      <a:pt x="2561841" y="1080794"/>
                    </a:lnTo>
                    <a:lnTo>
                      <a:pt x="2562558" y="1076312"/>
                    </a:lnTo>
                    <a:cubicBezTo>
                      <a:pt x="2581278" y="944023"/>
                      <a:pt x="2690922" y="843429"/>
                      <a:pt x="2824331" y="836141"/>
                    </a:cubicBezTo>
                    <a:cubicBezTo>
                      <a:pt x="2892084" y="835846"/>
                      <a:pt x="2955024" y="871112"/>
                      <a:pt x="2990151" y="929046"/>
                    </a:cubicBezTo>
                    <a:cubicBezTo>
                      <a:pt x="3020169" y="975552"/>
                      <a:pt x="3043832" y="1025862"/>
                      <a:pt x="3060513" y="1078643"/>
                    </a:cubicBezTo>
                    <a:cubicBezTo>
                      <a:pt x="3029625" y="1079682"/>
                      <a:pt x="2998944" y="1084057"/>
                      <a:pt x="2968998" y="1091684"/>
                    </a:cubicBezTo>
                    <a:lnTo>
                      <a:pt x="2966175" y="1092446"/>
                    </a:lnTo>
                    <a:cubicBezTo>
                      <a:pt x="2791391" y="1143223"/>
                      <a:pt x="2727931" y="1213450"/>
                      <a:pt x="2695350" y="1393836"/>
                    </a:cubicBezTo>
                    <a:cubicBezTo>
                      <a:pt x="2682617" y="1473269"/>
                      <a:pt x="2676356" y="1553606"/>
                      <a:pt x="2676616" y="1634052"/>
                    </a:cubicBezTo>
                    <a:cubicBezTo>
                      <a:pt x="2681600" y="1736677"/>
                      <a:pt x="2665936" y="1839252"/>
                      <a:pt x="2630545" y="1935710"/>
                    </a:cubicBezTo>
                    <a:cubicBezTo>
                      <a:pt x="2504118" y="2227330"/>
                      <a:pt x="2194482" y="2415739"/>
                      <a:pt x="1841777" y="2415739"/>
                    </a:cubicBezTo>
                    <a:cubicBezTo>
                      <a:pt x="1834203" y="2415739"/>
                      <a:pt x="1826540" y="2415739"/>
                      <a:pt x="1818966" y="2415469"/>
                    </a:cubicBezTo>
                    <a:cubicBezTo>
                      <a:pt x="1802070" y="2415111"/>
                      <a:pt x="1785174" y="2414887"/>
                      <a:pt x="1768278" y="2414887"/>
                    </a:cubicBezTo>
                    <a:cubicBezTo>
                      <a:pt x="1688192" y="2414887"/>
                      <a:pt x="1607791" y="2419010"/>
                      <a:pt x="1530035" y="2423043"/>
                    </a:cubicBezTo>
                    <a:cubicBezTo>
                      <a:pt x="1479482" y="2425598"/>
                      <a:pt x="1426957" y="2428287"/>
                      <a:pt x="1376270" y="2429766"/>
                    </a:cubicBezTo>
                    <a:cubicBezTo>
                      <a:pt x="1053010" y="2439177"/>
                      <a:pt x="897945" y="2688356"/>
                      <a:pt x="747990" y="2929513"/>
                    </a:cubicBezTo>
                    <a:cubicBezTo>
                      <a:pt x="712361" y="2986833"/>
                      <a:pt x="675611" y="3046035"/>
                      <a:pt x="637562" y="3099815"/>
                    </a:cubicBezTo>
                    <a:cubicBezTo>
                      <a:pt x="616041" y="3094747"/>
                      <a:pt x="596932" y="3082399"/>
                      <a:pt x="583469" y="3064858"/>
                    </a:cubicBezTo>
                    <a:cubicBezTo>
                      <a:pt x="562938" y="3035589"/>
                      <a:pt x="558461" y="2997966"/>
                      <a:pt x="571548" y="2964694"/>
                    </a:cubicBezTo>
                    <a:lnTo>
                      <a:pt x="615064" y="2853504"/>
                    </a:lnTo>
                    <a:lnTo>
                      <a:pt x="496167" y="2842749"/>
                    </a:lnTo>
                    <a:cubicBezTo>
                      <a:pt x="437358" y="2837312"/>
                      <a:pt x="394097" y="2785231"/>
                      <a:pt x="399538" y="2726423"/>
                    </a:cubicBezTo>
                    <a:cubicBezTo>
                      <a:pt x="400466" y="2716353"/>
                      <a:pt x="402823" y="2706462"/>
                      <a:pt x="406534" y="2697051"/>
                    </a:cubicBezTo>
                    <a:lnTo>
                      <a:pt x="450454" y="2585682"/>
                    </a:lnTo>
                    <a:lnTo>
                      <a:pt x="331242" y="2574881"/>
                    </a:lnTo>
                    <a:cubicBezTo>
                      <a:pt x="298141" y="2571914"/>
                      <a:pt x="268316" y="2553687"/>
                      <a:pt x="250573" y="2525583"/>
                    </a:cubicBezTo>
                    <a:cubicBezTo>
                      <a:pt x="241130" y="2509727"/>
                      <a:pt x="236187" y="2491599"/>
                      <a:pt x="236276" y="2473148"/>
                    </a:cubicBezTo>
                    <a:cubicBezTo>
                      <a:pt x="531585" y="2415281"/>
                      <a:pt x="815425" y="2309461"/>
                      <a:pt x="1076538" y="2159882"/>
                    </a:cubicBezTo>
                    <a:cubicBezTo>
                      <a:pt x="1141612" y="2121430"/>
                      <a:pt x="1207223" y="2075358"/>
                      <a:pt x="1276688" y="2026598"/>
                    </a:cubicBezTo>
                    <a:cubicBezTo>
                      <a:pt x="1305819" y="2006162"/>
                      <a:pt x="1335532" y="1985277"/>
                      <a:pt x="1365828" y="1964572"/>
                    </a:cubicBezTo>
                    <a:lnTo>
                      <a:pt x="1416963" y="1929660"/>
                    </a:lnTo>
                    <a:lnTo>
                      <a:pt x="1558896" y="1981244"/>
                    </a:lnTo>
                    <a:cubicBezTo>
                      <a:pt x="1582313" y="1989257"/>
                      <a:pt x="1607796" y="1976771"/>
                      <a:pt x="1615809" y="1953355"/>
                    </a:cubicBezTo>
                    <a:cubicBezTo>
                      <a:pt x="1623607" y="1930574"/>
                      <a:pt x="1612008" y="1905706"/>
                      <a:pt x="1589551" y="1897034"/>
                    </a:cubicBezTo>
                    <a:lnTo>
                      <a:pt x="1346601" y="1806595"/>
                    </a:lnTo>
                    <a:cubicBezTo>
                      <a:pt x="1283859" y="1783200"/>
                      <a:pt x="1231199" y="1764243"/>
                      <a:pt x="1180064" y="1745868"/>
                    </a:cubicBezTo>
                    <a:cubicBezTo>
                      <a:pt x="1133231" y="1729018"/>
                      <a:pt x="1087697" y="1712615"/>
                      <a:pt x="1038534" y="1694330"/>
                    </a:cubicBezTo>
                    <a:cubicBezTo>
                      <a:pt x="990043" y="1675193"/>
                      <a:pt x="943389" y="1657760"/>
                      <a:pt x="898393" y="1640953"/>
                    </a:cubicBezTo>
                    <a:cubicBezTo>
                      <a:pt x="603726" y="1530929"/>
                      <a:pt x="409044" y="1458237"/>
                      <a:pt x="216826" y="1107191"/>
                    </a:cubicBezTo>
                    <a:cubicBezTo>
                      <a:pt x="116348" y="924385"/>
                      <a:pt x="72652" y="567019"/>
                      <a:pt x="95239" y="122172"/>
                    </a:cubicBezTo>
                    <a:cubicBezTo>
                      <a:pt x="95239" y="121635"/>
                      <a:pt x="95598" y="121500"/>
                      <a:pt x="96001" y="121903"/>
                    </a:cubicBezTo>
                    <a:cubicBezTo>
                      <a:pt x="270158" y="298749"/>
                      <a:pt x="499348" y="410117"/>
                      <a:pt x="626717" y="471874"/>
                    </a:cubicBezTo>
                    <a:cubicBezTo>
                      <a:pt x="826387" y="575942"/>
                      <a:pt x="1041658" y="646828"/>
                      <a:pt x="1264095" y="681749"/>
                    </a:cubicBezTo>
                    <a:cubicBezTo>
                      <a:pt x="1342882" y="696897"/>
                      <a:pt x="1432201" y="714107"/>
                      <a:pt x="1547961" y="740817"/>
                    </a:cubicBezTo>
                    <a:cubicBezTo>
                      <a:pt x="1859390" y="812523"/>
                      <a:pt x="2008494" y="992282"/>
                      <a:pt x="2017233" y="1306086"/>
                    </a:cubicBezTo>
                    <a:cubicBezTo>
                      <a:pt x="2017816" y="1326701"/>
                      <a:pt x="2017233" y="1383439"/>
                      <a:pt x="2016785" y="1403561"/>
                    </a:cubicBezTo>
                    <a:close/>
                  </a:path>
                </a:pathLst>
              </a:custGeom>
              <a:grpFill/>
              <a:ln w="4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38A25D9A-1B3B-448E-89AF-D9218F166CE4}"/>
                  </a:ext>
                </a:extLst>
              </p:cNvPr>
              <p:cNvSpPr/>
              <p:nvPr/>
            </p:nvSpPr>
            <p:spPr>
              <a:xfrm>
                <a:off x="3488698" y="1106045"/>
                <a:ext cx="825639" cy="1456277"/>
              </a:xfrm>
              <a:custGeom>
                <a:avLst/>
                <a:gdLst>
                  <a:gd name="connsiteX0" fmla="*/ 36988 w 825639"/>
                  <a:gd name="connsiteY0" fmla="*/ 868242 h 1456277"/>
                  <a:gd name="connsiteX1" fmla="*/ 88872 w 825639"/>
                  <a:gd name="connsiteY1" fmla="*/ 831843 h 1456277"/>
                  <a:gd name="connsiteX2" fmla="*/ 88885 w 825639"/>
                  <a:gd name="connsiteY2" fmla="*/ 831762 h 1456277"/>
                  <a:gd name="connsiteX3" fmla="*/ 623813 w 825639"/>
                  <a:gd name="connsiteY3" fmla="*/ 92292 h 1456277"/>
                  <a:gd name="connsiteX4" fmla="*/ 624530 w 825639"/>
                  <a:gd name="connsiteY4" fmla="*/ 92695 h 1456277"/>
                  <a:gd name="connsiteX5" fmla="*/ 599299 w 825639"/>
                  <a:gd name="connsiteY5" fmla="*/ 254034 h 1456277"/>
                  <a:gd name="connsiteX6" fmla="*/ 671453 w 825639"/>
                  <a:gd name="connsiteY6" fmla="*/ 1187783 h 1456277"/>
                  <a:gd name="connsiteX7" fmla="*/ 684898 w 825639"/>
                  <a:gd name="connsiteY7" fmla="*/ 1234840 h 1456277"/>
                  <a:gd name="connsiteX8" fmla="*/ 737512 w 825639"/>
                  <a:gd name="connsiteY8" fmla="*/ 1423069 h 1456277"/>
                  <a:gd name="connsiteX9" fmla="*/ 780760 w 825639"/>
                  <a:gd name="connsiteY9" fmla="*/ 1456278 h 1456277"/>
                  <a:gd name="connsiteX10" fmla="*/ 792412 w 825639"/>
                  <a:gd name="connsiteY10" fmla="*/ 1454754 h 1456277"/>
                  <a:gd name="connsiteX11" fmla="*/ 824102 w 825639"/>
                  <a:gd name="connsiteY11" fmla="*/ 1399863 h 1456277"/>
                  <a:gd name="connsiteX12" fmla="*/ 824097 w 825639"/>
                  <a:gd name="connsiteY12" fmla="*/ 1399854 h 1456277"/>
                  <a:gd name="connsiteX13" fmla="*/ 771035 w 825639"/>
                  <a:gd name="connsiteY13" fmla="*/ 1210101 h 1456277"/>
                  <a:gd name="connsiteX14" fmla="*/ 757590 w 825639"/>
                  <a:gd name="connsiteY14" fmla="*/ 1163358 h 1456277"/>
                  <a:gd name="connsiteX15" fmla="*/ 687990 w 825639"/>
                  <a:gd name="connsiteY15" fmla="*/ 266717 h 1456277"/>
                  <a:gd name="connsiteX16" fmla="*/ 712236 w 825639"/>
                  <a:gd name="connsiteY16" fmla="*/ 111115 h 1456277"/>
                  <a:gd name="connsiteX17" fmla="*/ 688394 w 825639"/>
                  <a:gd name="connsiteY17" fmla="*/ 27712 h 1456277"/>
                  <a:gd name="connsiteX18" fmla="*/ 566000 w 825639"/>
                  <a:gd name="connsiteY18" fmla="*/ 19779 h 1456277"/>
                  <a:gd name="connsiteX19" fmla="*/ 687 w 825639"/>
                  <a:gd name="connsiteY19" fmla="*/ 816345 h 1456277"/>
                  <a:gd name="connsiteX20" fmla="*/ 36988 w 825639"/>
                  <a:gd name="connsiteY20" fmla="*/ 868242 h 145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25639" h="1456277">
                    <a:moveTo>
                      <a:pt x="36988" y="868242"/>
                    </a:moveTo>
                    <a:cubicBezTo>
                      <a:pt x="61368" y="872518"/>
                      <a:pt x="84596" y="856218"/>
                      <a:pt x="88872" y="831843"/>
                    </a:cubicBezTo>
                    <a:cubicBezTo>
                      <a:pt x="88876" y="831816"/>
                      <a:pt x="88881" y="831789"/>
                      <a:pt x="88885" y="831762"/>
                    </a:cubicBezTo>
                    <a:cubicBezTo>
                      <a:pt x="145757" y="505499"/>
                      <a:pt x="378040" y="282717"/>
                      <a:pt x="623813" y="92292"/>
                    </a:cubicBezTo>
                    <a:cubicBezTo>
                      <a:pt x="624306" y="91889"/>
                      <a:pt x="624665" y="92068"/>
                      <a:pt x="624530" y="92695"/>
                    </a:cubicBezTo>
                    <a:cubicBezTo>
                      <a:pt x="615119" y="145534"/>
                      <a:pt x="605752" y="209218"/>
                      <a:pt x="599299" y="254034"/>
                    </a:cubicBezTo>
                    <a:cubicBezTo>
                      <a:pt x="557005" y="566884"/>
                      <a:pt x="581596" y="885147"/>
                      <a:pt x="671453" y="1187783"/>
                    </a:cubicBezTo>
                    <a:lnTo>
                      <a:pt x="684898" y="1234840"/>
                    </a:lnTo>
                    <a:cubicBezTo>
                      <a:pt x="698612" y="1282614"/>
                      <a:pt x="718241" y="1351004"/>
                      <a:pt x="737512" y="1423069"/>
                    </a:cubicBezTo>
                    <a:cubicBezTo>
                      <a:pt x="742760" y="1442644"/>
                      <a:pt x="760494" y="1456260"/>
                      <a:pt x="780760" y="1456278"/>
                    </a:cubicBezTo>
                    <a:cubicBezTo>
                      <a:pt x="784695" y="1456278"/>
                      <a:pt x="788612" y="1455762"/>
                      <a:pt x="792412" y="1454754"/>
                    </a:cubicBezTo>
                    <a:cubicBezTo>
                      <a:pt x="816322" y="1448345"/>
                      <a:pt x="830506" y="1423772"/>
                      <a:pt x="824102" y="1399863"/>
                    </a:cubicBezTo>
                    <a:cubicBezTo>
                      <a:pt x="824097" y="1399863"/>
                      <a:pt x="824097" y="1399858"/>
                      <a:pt x="824097" y="1399854"/>
                    </a:cubicBezTo>
                    <a:cubicBezTo>
                      <a:pt x="804647" y="1327251"/>
                      <a:pt x="784883" y="1258279"/>
                      <a:pt x="771035" y="1210101"/>
                    </a:cubicBezTo>
                    <a:lnTo>
                      <a:pt x="757590" y="1163358"/>
                    </a:lnTo>
                    <a:cubicBezTo>
                      <a:pt x="671171" y="872778"/>
                      <a:pt x="647449" y="567153"/>
                      <a:pt x="687990" y="266717"/>
                    </a:cubicBezTo>
                    <a:cubicBezTo>
                      <a:pt x="694130" y="223649"/>
                      <a:pt x="703138" y="162340"/>
                      <a:pt x="712236" y="111115"/>
                    </a:cubicBezTo>
                    <a:cubicBezTo>
                      <a:pt x="718255" y="81093"/>
                      <a:pt x="709368" y="50017"/>
                      <a:pt x="688394" y="27712"/>
                    </a:cubicBezTo>
                    <a:cubicBezTo>
                      <a:pt x="655673" y="-5945"/>
                      <a:pt x="602790" y="-9372"/>
                      <a:pt x="566000" y="19779"/>
                    </a:cubicBezTo>
                    <a:cubicBezTo>
                      <a:pt x="309068" y="222887"/>
                      <a:pt x="62668" y="460100"/>
                      <a:pt x="687" y="816345"/>
                    </a:cubicBezTo>
                    <a:cubicBezTo>
                      <a:pt x="-3602" y="840698"/>
                      <a:pt x="12644" y="863918"/>
                      <a:pt x="36988" y="868242"/>
                    </a:cubicBezTo>
                    <a:close/>
                  </a:path>
                </a:pathLst>
              </a:custGeom>
              <a:grpFill/>
              <a:ln w="4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2" name="图片 31" descr="山上的风景&#10;&#10;低可信度描述已自动生成">
            <a:extLst>
              <a:ext uri="{FF2B5EF4-FFF2-40B4-BE49-F238E27FC236}">
                <a16:creationId xmlns:a16="http://schemas.microsoft.com/office/drawing/2014/main" id="{BE6E1458-4992-4878-BCF6-93777E60AD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984"/>
          <a:stretch/>
        </p:blipFill>
        <p:spPr>
          <a:xfrm>
            <a:off x="-9249036" y="5682206"/>
            <a:ext cx="34960336" cy="194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E6F17BF-C8B6-4E25-BD35-536F1289B230}"/>
              </a:ext>
            </a:extLst>
          </p:cNvPr>
          <p:cNvGrpSpPr/>
          <p:nvPr/>
        </p:nvGrpSpPr>
        <p:grpSpPr>
          <a:xfrm>
            <a:off x="10894362" y="1154430"/>
            <a:ext cx="48524" cy="47625"/>
            <a:chOff x="2826412" y="946025"/>
            <a:chExt cx="4270264" cy="3467052"/>
          </a:xfrm>
        </p:grpSpPr>
        <p:pic>
          <p:nvPicPr>
            <p:cNvPr id="6" name="图形 5" descr="信封 纯色填充">
              <a:extLst>
                <a:ext uri="{FF2B5EF4-FFF2-40B4-BE49-F238E27FC236}">
                  <a16:creationId xmlns:a16="http://schemas.microsoft.com/office/drawing/2014/main" id="{3618D44C-F6AD-43EB-9549-F6201D4A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20882" y="1965960"/>
              <a:ext cx="1175794" cy="11757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" name="图形 4" descr="鸽子 轮廓">
              <a:extLst>
                <a:ext uri="{FF2B5EF4-FFF2-40B4-BE49-F238E27FC236}">
                  <a16:creationId xmlns:a16="http://schemas.microsoft.com/office/drawing/2014/main" id="{19D010E4-5ACC-49C5-9532-C7F1C3871AAF}"/>
                </a:ext>
              </a:extLst>
            </p:cNvPr>
            <p:cNvGrpSpPr/>
            <p:nvPr/>
          </p:nvGrpSpPr>
          <p:grpSpPr>
            <a:xfrm>
              <a:off x="2826412" y="946025"/>
              <a:ext cx="3230286" cy="3467052"/>
              <a:chOff x="1988212" y="1106045"/>
              <a:chExt cx="3230286" cy="3467052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9FA57F52-C6F5-496B-A1B1-B740B620B3AB}"/>
                  </a:ext>
                </a:extLst>
              </p:cNvPr>
              <p:cNvSpPr/>
              <p:nvPr/>
            </p:nvSpPr>
            <p:spPr>
              <a:xfrm>
                <a:off x="1988212" y="1381006"/>
                <a:ext cx="3230286" cy="3192091"/>
              </a:xfrm>
              <a:custGeom>
                <a:avLst/>
                <a:gdLst>
                  <a:gd name="connsiteX0" fmla="*/ 3158526 w 3230286"/>
                  <a:gd name="connsiteY0" fmla="*/ 1097824 h 3192091"/>
                  <a:gd name="connsiteX1" fmla="*/ 3065264 w 3230286"/>
                  <a:gd name="connsiteY1" fmla="*/ 880644 h 3192091"/>
                  <a:gd name="connsiteX2" fmla="*/ 2824241 w 3230286"/>
                  <a:gd name="connsiteY2" fmla="*/ 746733 h 3192091"/>
                  <a:gd name="connsiteX3" fmla="*/ 2473688 w 3230286"/>
                  <a:gd name="connsiteY3" fmla="*/ 1062285 h 3192091"/>
                  <a:gd name="connsiteX4" fmla="*/ 2376257 w 3230286"/>
                  <a:gd name="connsiteY4" fmla="*/ 1229763 h 3192091"/>
                  <a:gd name="connsiteX5" fmla="*/ 2328707 w 3230286"/>
                  <a:gd name="connsiteY5" fmla="*/ 1271353 h 3192091"/>
                  <a:gd name="connsiteX6" fmla="*/ 2195513 w 3230286"/>
                  <a:gd name="connsiteY6" fmla="*/ 1358207 h 3192091"/>
                  <a:gd name="connsiteX7" fmla="*/ 2106418 w 3230286"/>
                  <a:gd name="connsiteY7" fmla="*/ 1404951 h 3192091"/>
                  <a:gd name="connsiteX8" fmla="*/ 2106821 w 3230286"/>
                  <a:gd name="connsiteY8" fmla="*/ 1303576 h 3192091"/>
                  <a:gd name="connsiteX9" fmla="*/ 1568129 w 3230286"/>
                  <a:gd name="connsiteY9" fmla="*/ 653470 h 3192091"/>
                  <a:gd name="connsiteX10" fmla="*/ 665886 w 3230286"/>
                  <a:gd name="connsiteY10" fmla="*/ 391294 h 3192091"/>
                  <a:gd name="connsiteX11" fmla="*/ 126073 w 3230286"/>
                  <a:gd name="connsiteY11" fmla="*/ 22904 h 3192091"/>
                  <a:gd name="connsiteX12" fmla="*/ 31598 w 3230286"/>
                  <a:gd name="connsiteY12" fmla="*/ 16536 h 3192091"/>
                  <a:gd name="connsiteX13" fmla="*/ 8834 w 3230286"/>
                  <a:gd name="connsiteY13" fmla="*/ 62656 h 3192091"/>
                  <a:gd name="connsiteX14" fmla="*/ 138084 w 3230286"/>
                  <a:gd name="connsiteY14" fmla="*/ 1150349 h 3192091"/>
                  <a:gd name="connsiteX15" fmla="*/ 1005504 w 3230286"/>
                  <a:gd name="connsiteY15" fmla="*/ 1777778 h 3192091"/>
                  <a:gd name="connsiteX16" fmla="*/ 1315140 w 3230286"/>
                  <a:gd name="connsiteY16" fmla="*/ 1890670 h 3192091"/>
                  <a:gd name="connsiteX17" fmla="*/ 1030825 w 3230286"/>
                  <a:gd name="connsiteY17" fmla="*/ 2082798 h 3192091"/>
                  <a:gd name="connsiteX18" fmla="*/ 188278 w 3230286"/>
                  <a:gd name="connsiteY18" fmla="*/ 2391134 h 3192091"/>
                  <a:gd name="connsiteX19" fmla="*/ 152425 w 3230286"/>
                  <a:gd name="connsiteY19" fmla="*/ 2425912 h 3192091"/>
                  <a:gd name="connsiteX20" fmla="*/ 173534 w 3230286"/>
                  <a:gd name="connsiteY20" fmla="*/ 2571699 h 3192091"/>
                  <a:gd name="connsiteX21" fmla="*/ 322996 w 3230286"/>
                  <a:gd name="connsiteY21" fmla="*/ 2664290 h 3192091"/>
                  <a:gd name="connsiteX22" fmla="*/ 433778 w 3230286"/>
                  <a:gd name="connsiteY22" fmla="*/ 2919246 h 3192091"/>
                  <a:gd name="connsiteX23" fmla="*/ 488324 w 3230286"/>
                  <a:gd name="connsiteY23" fmla="*/ 2932157 h 3192091"/>
                  <a:gd name="connsiteX24" fmla="*/ 511449 w 3230286"/>
                  <a:gd name="connsiteY24" fmla="*/ 3118055 h 3192091"/>
                  <a:gd name="connsiteX25" fmla="*/ 654368 w 3230286"/>
                  <a:gd name="connsiteY25" fmla="*/ 3192092 h 3192091"/>
                  <a:gd name="connsiteX26" fmla="*/ 657953 w 3230286"/>
                  <a:gd name="connsiteY26" fmla="*/ 3192092 h 3192091"/>
                  <a:gd name="connsiteX27" fmla="*/ 695017 w 3230286"/>
                  <a:gd name="connsiteY27" fmla="*/ 3173538 h 3192091"/>
                  <a:gd name="connsiteX28" fmla="*/ 1378600 w 3230286"/>
                  <a:gd name="connsiteY28" fmla="*/ 2519219 h 3192091"/>
                  <a:gd name="connsiteX29" fmla="*/ 1768054 w 3230286"/>
                  <a:gd name="connsiteY29" fmla="*/ 2504385 h 3192091"/>
                  <a:gd name="connsiteX30" fmla="*/ 1816635 w 3230286"/>
                  <a:gd name="connsiteY30" fmla="*/ 2504968 h 3192091"/>
                  <a:gd name="connsiteX31" fmla="*/ 1841553 w 3230286"/>
                  <a:gd name="connsiteY31" fmla="*/ 2505237 h 3192091"/>
                  <a:gd name="connsiteX32" fmla="*/ 2712604 w 3230286"/>
                  <a:gd name="connsiteY32" fmla="*/ 1971250 h 3192091"/>
                  <a:gd name="connsiteX33" fmla="*/ 2783190 w 3230286"/>
                  <a:gd name="connsiteY33" fmla="*/ 1409835 h 3192091"/>
                  <a:gd name="connsiteX34" fmla="*/ 2990823 w 3230286"/>
                  <a:gd name="connsiteY34" fmla="*/ 1178583 h 3192091"/>
                  <a:gd name="connsiteX35" fmla="*/ 3112948 w 3230286"/>
                  <a:gd name="connsiteY35" fmla="*/ 1170292 h 3192091"/>
                  <a:gd name="connsiteX36" fmla="*/ 3226602 w 3230286"/>
                  <a:gd name="connsiteY36" fmla="*/ 1207221 h 3192091"/>
                  <a:gd name="connsiteX37" fmla="*/ 3158526 w 3230286"/>
                  <a:gd name="connsiteY37" fmla="*/ 1097824 h 3192091"/>
                  <a:gd name="connsiteX38" fmla="*/ 2005133 w 3230286"/>
                  <a:gd name="connsiteY38" fmla="*/ 1560777 h 3192091"/>
                  <a:gd name="connsiteX39" fmla="*/ 2045732 w 3230286"/>
                  <a:gd name="connsiteY39" fmla="*/ 1609448 h 3192091"/>
                  <a:gd name="connsiteX40" fmla="*/ 2045736 w 3230286"/>
                  <a:gd name="connsiteY40" fmla="*/ 1609448 h 3192091"/>
                  <a:gd name="connsiteX41" fmla="*/ 2049815 w 3230286"/>
                  <a:gd name="connsiteY41" fmla="*/ 1609448 h 3192091"/>
                  <a:gd name="connsiteX42" fmla="*/ 2094631 w 3230286"/>
                  <a:gd name="connsiteY42" fmla="*/ 1568620 h 3192091"/>
                  <a:gd name="connsiteX43" fmla="*/ 2100144 w 3230286"/>
                  <a:gd name="connsiteY43" fmla="*/ 1507625 h 3192091"/>
                  <a:gd name="connsiteX44" fmla="*/ 2145587 w 3230286"/>
                  <a:gd name="connsiteY44" fmla="*/ 1485665 h 3192091"/>
                  <a:gd name="connsiteX45" fmla="*/ 2241718 w 3230286"/>
                  <a:gd name="connsiteY45" fmla="*/ 1435157 h 3192091"/>
                  <a:gd name="connsiteX46" fmla="*/ 2243197 w 3230286"/>
                  <a:gd name="connsiteY46" fmla="*/ 1434260 h 3192091"/>
                  <a:gd name="connsiteX47" fmla="*/ 2244676 w 3230286"/>
                  <a:gd name="connsiteY47" fmla="*/ 1433319 h 3192091"/>
                  <a:gd name="connsiteX48" fmla="*/ 2377960 w 3230286"/>
                  <a:gd name="connsiteY48" fmla="*/ 1346465 h 3192091"/>
                  <a:gd name="connsiteX49" fmla="*/ 2379932 w 3230286"/>
                  <a:gd name="connsiteY49" fmla="*/ 1345210 h 3192091"/>
                  <a:gd name="connsiteX50" fmla="*/ 2381814 w 3230286"/>
                  <a:gd name="connsiteY50" fmla="*/ 1343821 h 3192091"/>
                  <a:gd name="connsiteX51" fmla="*/ 2440434 w 3230286"/>
                  <a:gd name="connsiteY51" fmla="*/ 1292730 h 3192091"/>
                  <a:gd name="connsiteX52" fmla="*/ 2560676 w 3230286"/>
                  <a:gd name="connsiteY52" fmla="*/ 1085276 h 3192091"/>
                  <a:gd name="connsiteX53" fmla="*/ 2561841 w 3230286"/>
                  <a:gd name="connsiteY53" fmla="*/ 1080794 h 3192091"/>
                  <a:gd name="connsiteX54" fmla="*/ 2562558 w 3230286"/>
                  <a:gd name="connsiteY54" fmla="*/ 1076312 h 3192091"/>
                  <a:gd name="connsiteX55" fmla="*/ 2824331 w 3230286"/>
                  <a:gd name="connsiteY55" fmla="*/ 836141 h 3192091"/>
                  <a:gd name="connsiteX56" fmla="*/ 2990151 w 3230286"/>
                  <a:gd name="connsiteY56" fmla="*/ 929046 h 3192091"/>
                  <a:gd name="connsiteX57" fmla="*/ 3060513 w 3230286"/>
                  <a:gd name="connsiteY57" fmla="*/ 1078643 h 3192091"/>
                  <a:gd name="connsiteX58" fmla="*/ 2968998 w 3230286"/>
                  <a:gd name="connsiteY58" fmla="*/ 1091684 h 3192091"/>
                  <a:gd name="connsiteX59" fmla="*/ 2966175 w 3230286"/>
                  <a:gd name="connsiteY59" fmla="*/ 1092446 h 3192091"/>
                  <a:gd name="connsiteX60" fmla="*/ 2695350 w 3230286"/>
                  <a:gd name="connsiteY60" fmla="*/ 1393836 h 3192091"/>
                  <a:gd name="connsiteX61" fmla="*/ 2676616 w 3230286"/>
                  <a:gd name="connsiteY61" fmla="*/ 1634052 h 3192091"/>
                  <a:gd name="connsiteX62" fmla="*/ 2630545 w 3230286"/>
                  <a:gd name="connsiteY62" fmla="*/ 1935710 h 3192091"/>
                  <a:gd name="connsiteX63" fmla="*/ 1841777 w 3230286"/>
                  <a:gd name="connsiteY63" fmla="*/ 2415739 h 3192091"/>
                  <a:gd name="connsiteX64" fmla="*/ 1818966 w 3230286"/>
                  <a:gd name="connsiteY64" fmla="*/ 2415469 h 3192091"/>
                  <a:gd name="connsiteX65" fmla="*/ 1768278 w 3230286"/>
                  <a:gd name="connsiteY65" fmla="*/ 2414887 h 3192091"/>
                  <a:gd name="connsiteX66" fmla="*/ 1530035 w 3230286"/>
                  <a:gd name="connsiteY66" fmla="*/ 2423043 h 3192091"/>
                  <a:gd name="connsiteX67" fmla="*/ 1376270 w 3230286"/>
                  <a:gd name="connsiteY67" fmla="*/ 2429766 h 3192091"/>
                  <a:gd name="connsiteX68" fmla="*/ 747990 w 3230286"/>
                  <a:gd name="connsiteY68" fmla="*/ 2929513 h 3192091"/>
                  <a:gd name="connsiteX69" fmla="*/ 637562 w 3230286"/>
                  <a:gd name="connsiteY69" fmla="*/ 3099815 h 3192091"/>
                  <a:gd name="connsiteX70" fmla="*/ 583469 w 3230286"/>
                  <a:gd name="connsiteY70" fmla="*/ 3064858 h 3192091"/>
                  <a:gd name="connsiteX71" fmla="*/ 571548 w 3230286"/>
                  <a:gd name="connsiteY71" fmla="*/ 2964694 h 3192091"/>
                  <a:gd name="connsiteX72" fmla="*/ 615064 w 3230286"/>
                  <a:gd name="connsiteY72" fmla="*/ 2853504 h 3192091"/>
                  <a:gd name="connsiteX73" fmla="*/ 496167 w 3230286"/>
                  <a:gd name="connsiteY73" fmla="*/ 2842749 h 3192091"/>
                  <a:gd name="connsiteX74" fmla="*/ 399538 w 3230286"/>
                  <a:gd name="connsiteY74" fmla="*/ 2726423 h 3192091"/>
                  <a:gd name="connsiteX75" fmla="*/ 406534 w 3230286"/>
                  <a:gd name="connsiteY75" fmla="*/ 2697051 h 3192091"/>
                  <a:gd name="connsiteX76" fmla="*/ 450454 w 3230286"/>
                  <a:gd name="connsiteY76" fmla="*/ 2585682 h 3192091"/>
                  <a:gd name="connsiteX77" fmla="*/ 331242 w 3230286"/>
                  <a:gd name="connsiteY77" fmla="*/ 2574881 h 3192091"/>
                  <a:gd name="connsiteX78" fmla="*/ 250573 w 3230286"/>
                  <a:gd name="connsiteY78" fmla="*/ 2525583 h 3192091"/>
                  <a:gd name="connsiteX79" fmla="*/ 236276 w 3230286"/>
                  <a:gd name="connsiteY79" fmla="*/ 2473148 h 3192091"/>
                  <a:gd name="connsiteX80" fmla="*/ 1076538 w 3230286"/>
                  <a:gd name="connsiteY80" fmla="*/ 2159882 h 3192091"/>
                  <a:gd name="connsiteX81" fmla="*/ 1276688 w 3230286"/>
                  <a:gd name="connsiteY81" fmla="*/ 2026598 h 3192091"/>
                  <a:gd name="connsiteX82" fmla="*/ 1365828 w 3230286"/>
                  <a:gd name="connsiteY82" fmla="*/ 1964572 h 3192091"/>
                  <a:gd name="connsiteX83" fmla="*/ 1416963 w 3230286"/>
                  <a:gd name="connsiteY83" fmla="*/ 1929660 h 3192091"/>
                  <a:gd name="connsiteX84" fmla="*/ 1558896 w 3230286"/>
                  <a:gd name="connsiteY84" fmla="*/ 1981244 h 3192091"/>
                  <a:gd name="connsiteX85" fmla="*/ 1615809 w 3230286"/>
                  <a:gd name="connsiteY85" fmla="*/ 1953355 h 3192091"/>
                  <a:gd name="connsiteX86" fmla="*/ 1589551 w 3230286"/>
                  <a:gd name="connsiteY86" fmla="*/ 1897034 h 3192091"/>
                  <a:gd name="connsiteX87" fmla="*/ 1346601 w 3230286"/>
                  <a:gd name="connsiteY87" fmla="*/ 1806595 h 3192091"/>
                  <a:gd name="connsiteX88" fmla="*/ 1180064 w 3230286"/>
                  <a:gd name="connsiteY88" fmla="*/ 1745868 h 3192091"/>
                  <a:gd name="connsiteX89" fmla="*/ 1038534 w 3230286"/>
                  <a:gd name="connsiteY89" fmla="*/ 1694330 h 3192091"/>
                  <a:gd name="connsiteX90" fmla="*/ 898393 w 3230286"/>
                  <a:gd name="connsiteY90" fmla="*/ 1640953 h 3192091"/>
                  <a:gd name="connsiteX91" fmla="*/ 216826 w 3230286"/>
                  <a:gd name="connsiteY91" fmla="*/ 1107191 h 3192091"/>
                  <a:gd name="connsiteX92" fmla="*/ 95239 w 3230286"/>
                  <a:gd name="connsiteY92" fmla="*/ 122172 h 3192091"/>
                  <a:gd name="connsiteX93" fmla="*/ 96001 w 3230286"/>
                  <a:gd name="connsiteY93" fmla="*/ 121903 h 3192091"/>
                  <a:gd name="connsiteX94" fmla="*/ 626717 w 3230286"/>
                  <a:gd name="connsiteY94" fmla="*/ 471874 h 3192091"/>
                  <a:gd name="connsiteX95" fmla="*/ 1264095 w 3230286"/>
                  <a:gd name="connsiteY95" fmla="*/ 681749 h 3192091"/>
                  <a:gd name="connsiteX96" fmla="*/ 1547961 w 3230286"/>
                  <a:gd name="connsiteY96" fmla="*/ 740817 h 3192091"/>
                  <a:gd name="connsiteX97" fmla="*/ 2017233 w 3230286"/>
                  <a:gd name="connsiteY97" fmla="*/ 1306086 h 3192091"/>
                  <a:gd name="connsiteX98" fmla="*/ 2016785 w 3230286"/>
                  <a:gd name="connsiteY98" fmla="*/ 1403561 h 319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3230286" h="3192091">
                    <a:moveTo>
                      <a:pt x="3158526" y="1097824"/>
                    </a:moveTo>
                    <a:cubicBezTo>
                      <a:pt x="3139730" y="1020749"/>
                      <a:pt x="3108211" y="947349"/>
                      <a:pt x="3065264" y="880644"/>
                    </a:cubicBezTo>
                    <a:cubicBezTo>
                      <a:pt x="3013478" y="797340"/>
                      <a:pt x="2922331" y="746701"/>
                      <a:pt x="2824241" y="746733"/>
                    </a:cubicBezTo>
                    <a:cubicBezTo>
                      <a:pt x="2646562" y="753558"/>
                      <a:pt x="2499099" y="886295"/>
                      <a:pt x="2473688" y="1062285"/>
                    </a:cubicBezTo>
                    <a:cubicBezTo>
                      <a:pt x="2456797" y="1125830"/>
                      <a:pt x="2423148" y="1183670"/>
                      <a:pt x="2376257" y="1229763"/>
                    </a:cubicBezTo>
                    <a:cubicBezTo>
                      <a:pt x="2361674" y="1245010"/>
                      <a:pt x="2345760" y="1258930"/>
                      <a:pt x="2328707" y="1271353"/>
                    </a:cubicBezTo>
                    <a:lnTo>
                      <a:pt x="2195513" y="1358207"/>
                    </a:lnTo>
                    <a:cubicBezTo>
                      <a:pt x="2163066" y="1377613"/>
                      <a:pt x="2106418" y="1404951"/>
                      <a:pt x="2106418" y="1404951"/>
                    </a:cubicBezTo>
                    <a:cubicBezTo>
                      <a:pt x="2106418" y="1404951"/>
                      <a:pt x="2107583" y="1330690"/>
                      <a:pt x="2106821" y="1303576"/>
                    </a:cubicBezTo>
                    <a:cubicBezTo>
                      <a:pt x="2096961" y="949079"/>
                      <a:pt x="1920788" y="734857"/>
                      <a:pt x="1568129" y="653470"/>
                    </a:cubicBezTo>
                    <a:cubicBezTo>
                      <a:pt x="1139057" y="554471"/>
                      <a:pt x="1060404" y="582839"/>
                      <a:pt x="665886" y="391294"/>
                    </a:cubicBezTo>
                    <a:cubicBezTo>
                      <a:pt x="506743" y="314031"/>
                      <a:pt x="284544" y="201676"/>
                      <a:pt x="126073" y="22904"/>
                    </a:cubicBezTo>
                    <a:cubicBezTo>
                      <a:pt x="101742" y="-4945"/>
                      <a:pt x="59446" y="-7795"/>
                      <a:pt x="31598" y="16536"/>
                    </a:cubicBezTo>
                    <a:cubicBezTo>
                      <a:pt x="18172" y="28264"/>
                      <a:pt x="9979" y="44864"/>
                      <a:pt x="8834" y="62656"/>
                    </a:cubicBezTo>
                    <a:cubicBezTo>
                      <a:pt x="-12813" y="412896"/>
                      <a:pt x="-3401" y="892072"/>
                      <a:pt x="138084" y="1150349"/>
                    </a:cubicBezTo>
                    <a:cubicBezTo>
                      <a:pt x="377627" y="1587756"/>
                      <a:pt x="638369" y="1632842"/>
                      <a:pt x="1005504" y="1777778"/>
                    </a:cubicBezTo>
                    <a:cubicBezTo>
                      <a:pt x="1111719" y="1817395"/>
                      <a:pt x="1195077" y="1845854"/>
                      <a:pt x="1315140" y="1890670"/>
                    </a:cubicBezTo>
                    <a:cubicBezTo>
                      <a:pt x="1214214" y="1959642"/>
                      <a:pt x="1119876" y="2030183"/>
                      <a:pt x="1030825" y="2082798"/>
                    </a:cubicBezTo>
                    <a:cubicBezTo>
                      <a:pt x="769344" y="2232296"/>
                      <a:pt x="484487" y="2336543"/>
                      <a:pt x="188278" y="2391134"/>
                    </a:cubicBezTo>
                    <a:cubicBezTo>
                      <a:pt x="170625" y="2394854"/>
                      <a:pt x="156683" y="2408380"/>
                      <a:pt x="152425" y="2425912"/>
                    </a:cubicBezTo>
                    <a:cubicBezTo>
                      <a:pt x="139679" y="2475375"/>
                      <a:pt x="147285" y="2527882"/>
                      <a:pt x="173534" y="2571699"/>
                    </a:cubicBezTo>
                    <a:cubicBezTo>
                      <a:pt x="205981" y="2624390"/>
                      <a:pt x="261369" y="2658706"/>
                      <a:pt x="322996" y="2664290"/>
                    </a:cubicBezTo>
                    <a:cubicBezTo>
                      <a:pt x="283181" y="2765284"/>
                      <a:pt x="332784" y="2879435"/>
                      <a:pt x="433778" y="2919246"/>
                    </a:cubicBezTo>
                    <a:cubicBezTo>
                      <a:pt x="451252" y="2926134"/>
                      <a:pt x="469617" y="2930481"/>
                      <a:pt x="488324" y="2932157"/>
                    </a:cubicBezTo>
                    <a:cubicBezTo>
                      <a:pt x="464078" y="2994044"/>
                      <a:pt x="472777" y="3063993"/>
                      <a:pt x="511449" y="3118055"/>
                    </a:cubicBezTo>
                    <a:cubicBezTo>
                      <a:pt x="545415" y="3163109"/>
                      <a:pt x="597976" y="3190335"/>
                      <a:pt x="654368" y="3192092"/>
                    </a:cubicBezTo>
                    <a:lnTo>
                      <a:pt x="657953" y="3192092"/>
                    </a:lnTo>
                    <a:cubicBezTo>
                      <a:pt x="672541" y="3192101"/>
                      <a:pt x="686282" y="3185222"/>
                      <a:pt x="695017" y="3173538"/>
                    </a:cubicBezTo>
                    <a:cubicBezTo>
                      <a:pt x="897945" y="2894825"/>
                      <a:pt x="1023610" y="2529393"/>
                      <a:pt x="1378600" y="2519219"/>
                    </a:cubicBezTo>
                    <a:cubicBezTo>
                      <a:pt x="1508568" y="2515500"/>
                      <a:pt x="1638535" y="2504385"/>
                      <a:pt x="1768054" y="2504385"/>
                    </a:cubicBezTo>
                    <a:cubicBezTo>
                      <a:pt x="1784233" y="2504385"/>
                      <a:pt x="1800457" y="2504385"/>
                      <a:pt x="1816635" y="2504968"/>
                    </a:cubicBezTo>
                    <a:cubicBezTo>
                      <a:pt x="1824926" y="2504968"/>
                      <a:pt x="1833262" y="2505237"/>
                      <a:pt x="1841553" y="2505237"/>
                    </a:cubicBezTo>
                    <a:cubicBezTo>
                      <a:pt x="2216800" y="2505237"/>
                      <a:pt x="2566816" y="2307507"/>
                      <a:pt x="2712604" y="1971250"/>
                    </a:cubicBezTo>
                    <a:cubicBezTo>
                      <a:pt x="2792242" y="1787503"/>
                      <a:pt x="2747292" y="1608237"/>
                      <a:pt x="2783190" y="1409835"/>
                    </a:cubicBezTo>
                    <a:cubicBezTo>
                      <a:pt x="2810528" y="1258670"/>
                      <a:pt x="2853372" y="1218470"/>
                      <a:pt x="2990823" y="1178583"/>
                    </a:cubicBezTo>
                    <a:cubicBezTo>
                      <a:pt x="3030692" y="1168423"/>
                      <a:pt x="3072076" y="1165613"/>
                      <a:pt x="3112948" y="1170292"/>
                    </a:cubicBezTo>
                    <a:lnTo>
                      <a:pt x="3226602" y="1207221"/>
                    </a:lnTo>
                    <a:cubicBezTo>
                      <a:pt x="3226602" y="1207221"/>
                      <a:pt x="3254164" y="1174639"/>
                      <a:pt x="3158526" y="1097824"/>
                    </a:cubicBezTo>
                    <a:close/>
                    <a:moveTo>
                      <a:pt x="2005133" y="1560777"/>
                    </a:moveTo>
                    <a:cubicBezTo>
                      <a:pt x="2002905" y="1585426"/>
                      <a:pt x="2021078" y="1607220"/>
                      <a:pt x="2045732" y="1609448"/>
                    </a:cubicBezTo>
                    <a:cubicBezTo>
                      <a:pt x="2045732" y="1609448"/>
                      <a:pt x="2045736" y="1609448"/>
                      <a:pt x="2045736" y="1609448"/>
                    </a:cubicBezTo>
                    <a:cubicBezTo>
                      <a:pt x="2047126" y="1609448"/>
                      <a:pt x="2048470" y="1609448"/>
                      <a:pt x="2049815" y="1609448"/>
                    </a:cubicBezTo>
                    <a:cubicBezTo>
                      <a:pt x="2073088" y="1609542"/>
                      <a:pt x="2092561" y="1591803"/>
                      <a:pt x="2094631" y="1568620"/>
                    </a:cubicBezTo>
                    <a:lnTo>
                      <a:pt x="2100144" y="1507625"/>
                    </a:lnTo>
                    <a:lnTo>
                      <a:pt x="2145587" y="1485665"/>
                    </a:lnTo>
                    <a:cubicBezTo>
                      <a:pt x="2148052" y="1484499"/>
                      <a:pt x="2206269" y="1456355"/>
                      <a:pt x="2241718" y="1435157"/>
                    </a:cubicBezTo>
                    <a:lnTo>
                      <a:pt x="2243197" y="1434260"/>
                    </a:lnTo>
                    <a:lnTo>
                      <a:pt x="2244676" y="1433319"/>
                    </a:lnTo>
                    <a:lnTo>
                      <a:pt x="2377960" y="1346465"/>
                    </a:lnTo>
                    <a:lnTo>
                      <a:pt x="2379932" y="1345210"/>
                    </a:lnTo>
                    <a:lnTo>
                      <a:pt x="2381814" y="1343821"/>
                    </a:lnTo>
                    <a:cubicBezTo>
                      <a:pt x="2402797" y="1328525"/>
                      <a:pt x="2422413" y="1311428"/>
                      <a:pt x="2440434" y="1292730"/>
                    </a:cubicBezTo>
                    <a:cubicBezTo>
                      <a:pt x="2498260" y="1235509"/>
                      <a:pt x="2539769" y="1163892"/>
                      <a:pt x="2560676" y="1085276"/>
                    </a:cubicBezTo>
                    <a:lnTo>
                      <a:pt x="2561841" y="1080794"/>
                    </a:lnTo>
                    <a:lnTo>
                      <a:pt x="2562558" y="1076312"/>
                    </a:lnTo>
                    <a:cubicBezTo>
                      <a:pt x="2581278" y="944023"/>
                      <a:pt x="2690922" y="843429"/>
                      <a:pt x="2824331" y="836141"/>
                    </a:cubicBezTo>
                    <a:cubicBezTo>
                      <a:pt x="2892084" y="835846"/>
                      <a:pt x="2955024" y="871112"/>
                      <a:pt x="2990151" y="929046"/>
                    </a:cubicBezTo>
                    <a:cubicBezTo>
                      <a:pt x="3020169" y="975552"/>
                      <a:pt x="3043832" y="1025862"/>
                      <a:pt x="3060513" y="1078643"/>
                    </a:cubicBezTo>
                    <a:cubicBezTo>
                      <a:pt x="3029625" y="1079682"/>
                      <a:pt x="2998944" y="1084057"/>
                      <a:pt x="2968998" y="1091684"/>
                    </a:cubicBezTo>
                    <a:lnTo>
                      <a:pt x="2966175" y="1092446"/>
                    </a:lnTo>
                    <a:cubicBezTo>
                      <a:pt x="2791391" y="1143223"/>
                      <a:pt x="2727931" y="1213450"/>
                      <a:pt x="2695350" y="1393836"/>
                    </a:cubicBezTo>
                    <a:cubicBezTo>
                      <a:pt x="2682617" y="1473269"/>
                      <a:pt x="2676356" y="1553606"/>
                      <a:pt x="2676616" y="1634052"/>
                    </a:cubicBezTo>
                    <a:cubicBezTo>
                      <a:pt x="2681600" y="1736677"/>
                      <a:pt x="2665936" y="1839252"/>
                      <a:pt x="2630545" y="1935710"/>
                    </a:cubicBezTo>
                    <a:cubicBezTo>
                      <a:pt x="2504118" y="2227330"/>
                      <a:pt x="2194482" y="2415739"/>
                      <a:pt x="1841777" y="2415739"/>
                    </a:cubicBezTo>
                    <a:cubicBezTo>
                      <a:pt x="1834203" y="2415739"/>
                      <a:pt x="1826540" y="2415739"/>
                      <a:pt x="1818966" y="2415469"/>
                    </a:cubicBezTo>
                    <a:cubicBezTo>
                      <a:pt x="1802070" y="2415111"/>
                      <a:pt x="1785174" y="2414887"/>
                      <a:pt x="1768278" y="2414887"/>
                    </a:cubicBezTo>
                    <a:cubicBezTo>
                      <a:pt x="1688192" y="2414887"/>
                      <a:pt x="1607791" y="2419010"/>
                      <a:pt x="1530035" y="2423043"/>
                    </a:cubicBezTo>
                    <a:cubicBezTo>
                      <a:pt x="1479482" y="2425598"/>
                      <a:pt x="1426957" y="2428287"/>
                      <a:pt x="1376270" y="2429766"/>
                    </a:cubicBezTo>
                    <a:cubicBezTo>
                      <a:pt x="1053010" y="2439177"/>
                      <a:pt x="897945" y="2688356"/>
                      <a:pt x="747990" y="2929513"/>
                    </a:cubicBezTo>
                    <a:cubicBezTo>
                      <a:pt x="712361" y="2986833"/>
                      <a:pt x="675611" y="3046035"/>
                      <a:pt x="637562" y="3099815"/>
                    </a:cubicBezTo>
                    <a:cubicBezTo>
                      <a:pt x="616041" y="3094747"/>
                      <a:pt x="596932" y="3082399"/>
                      <a:pt x="583469" y="3064858"/>
                    </a:cubicBezTo>
                    <a:cubicBezTo>
                      <a:pt x="562938" y="3035589"/>
                      <a:pt x="558461" y="2997966"/>
                      <a:pt x="571548" y="2964694"/>
                    </a:cubicBezTo>
                    <a:lnTo>
                      <a:pt x="615064" y="2853504"/>
                    </a:lnTo>
                    <a:lnTo>
                      <a:pt x="496167" y="2842749"/>
                    </a:lnTo>
                    <a:cubicBezTo>
                      <a:pt x="437358" y="2837312"/>
                      <a:pt x="394097" y="2785231"/>
                      <a:pt x="399538" y="2726423"/>
                    </a:cubicBezTo>
                    <a:cubicBezTo>
                      <a:pt x="400466" y="2716353"/>
                      <a:pt x="402823" y="2706462"/>
                      <a:pt x="406534" y="2697051"/>
                    </a:cubicBezTo>
                    <a:lnTo>
                      <a:pt x="450454" y="2585682"/>
                    </a:lnTo>
                    <a:lnTo>
                      <a:pt x="331242" y="2574881"/>
                    </a:lnTo>
                    <a:cubicBezTo>
                      <a:pt x="298141" y="2571914"/>
                      <a:pt x="268316" y="2553687"/>
                      <a:pt x="250573" y="2525583"/>
                    </a:cubicBezTo>
                    <a:cubicBezTo>
                      <a:pt x="241130" y="2509727"/>
                      <a:pt x="236187" y="2491599"/>
                      <a:pt x="236276" y="2473148"/>
                    </a:cubicBezTo>
                    <a:cubicBezTo>
                      <a:pt x="531585" y="2415281"/>
                      <a:pt x="815425" y="2309461"/>
                      <a:pt x="1076538" y="2159882"/>
                    </a:cubicBezTo>
                    <a:cubicBezTo>
                      <a:pt x="1141612" y="2121430"/>
                      <a:pt x="1207223" y="2075358"/>
                      <a:pt x="1276688" y="2026598"/>
                    </a:cubicBezTo>
                    <a:cubicBezTo>
                      <a:pt x="1305819" y="2006162"/>
                      <a:pt x="1335532" y="1985277"/>
                      <a:pt x="1365828" y="1964572"/>
                    </a:cubicBezTo>
                    <a:lnTo>
                      <a:pt x="1416963" y="1929660"/>
                    </a:lnTo>
                    <a:lnTo>
                      <a:pt x="1558896" y="1981244"/>
                    </a:lnTo>
                    <a:cubicBezTo>
                      <a:pt x="1582313" y="1989257"/>
                      <a:pt x="1607796" y="1976771"/>
                      <a:pt x="1615809" y="1953355"/>
                    </a:cubicBezTo>
                    <a:cubicBezTo>
                      <a:pt x="1623607" y="1930574"/>
                      <a:pt x="1612008" y="1905706"/>
                      <a:pt x="1589551" y="1897034"/>
                    </a:cubicBezTo>
                    <a:lnTo>
                      <a:pt x="1346601" y="1806595"/>
                    </a:lnTo>
                    <a:cubicBezTo>
                      <a:pt x="1283859" y="1783200"/>
                      <a:pt x="1231199" y="1764243"/>
                      <a:pt x="1180064" y="1745868"/>
                    </a:cubicBezTo>
                    <a:cubicBezTo>
                      <a:pt x="1133231" y="1729018"/>
                      <a:pt x="1087697" y="1712615"/>
                      <a:pt x="1038534" y="1694330"/>
                    </a:cubicBezTo>
                    <a:cubicBezTo>
                      <a:pt x="990043" y="1675193"/>
                      <a:pt x="943389" y="1657760"/>
                      <a:pt x="898393" y="1640953"/>
                    </a:cubicBezTo>
                    <a:cubicBezTo>
                      <a:pt x="603726" y="1530929"/>
                      <a:pt x="409044" y="1458237"/>
                      <a:pt x="216826" y="1107191"/>
                    </a:cubicBezTo>
                    <a:cubicBezTo>
                      <a:pt x="116348" y="924385"/>
                      <a:pt x="72652" y="567019"/>
                      <a:pt x="95239" y="122172"/>
                    </a:cubicBezTo>
                    <a:cubicBezTo>
                      <a:pt x="95239" y="121635"/>
                      <a:pt x="95598" y="121500"/>
                      <a:pt x="96001" y="121903"/>
                    </a:cubicBezTo>
                    <a:cubicBezTo>
                      <a:pt x="270158" y="298749"/>
                      <a:pt x="499348" y="410117"/>
                      <a:pt x="626717" y="471874"/>
                    </a:cubicBezTo>
                    <a:cubicBezTo>
                      <a:pt x="826387" y="575942"/>
                      <a:pt x="1041658" y="646828"/>
                      <a:pt x="1264095" y="681749"/>
                    </a:cubicBezTo>
                    <a:cubicBezTo>
                      <a:pt x="1342882" y="696897"/>
                      <a:pt x="1432201" y="714107"/>
                      <a:pt x="1547961" y="740817"/>
                    </a:cubicBezTo>
                    <a:cubicBezTo>
                      <a:pt x="1859390" y="812523"/>
                      <a:pt x="2008494" y="992282"/>
                      <a:pt x="2017233" y="1306086"/>
                    </a:cubicBezTo>
                    <a:cubicBezTo>
                      <a:pt x="2017816" y="1326701"/>
                      <a:pt x="2017233" y="1383439"/>
                      <a:pt x="2016785" y="1403561"/>
                    </a:cubicBezTo>
                    <a:close/>
                  </a:path>
                </a:pathLst>
              </a:custGeom>
              <a:grpFill/>
              <a:ln w="4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229CE9D5-12F8-4C92-9709-30DF47308354}"/>
                  </a:ext>
                </a:extLst>
              </p:cNvPr>
              <p:cNvSpPr/>
              <p:nvPr/>
            </p:nvSpPr>
            <p:spPr>
              <a:xfrm>
                <a:off x="3488698" y="1106045"/>
                <a:ext cx="825639" cy="1456277"/>
              </a:xfrm>
              <a:custGeom>
                <a:avLst/>
                <a:gdLst>
                  <a:gd name="connsiteX0" fmla="*/ 36988 w 825639"/>
                  <a:gd name="connsiteY0" fmla="*/ 868242 h 1456277"/>
                  <a:gd name="connsiteX1" fmla="*/ 88872 w 825639"/>
                  <a:gd name="connsiteY1" fmla="*/ 831843 h 1456277"/>
                  <a:gd name="connsiteX2" fmla="*/ 88885 w 825639"/>
                  <a:gd name="connsiteY2" fmla="*/ 831762 h 1456277"/>
                  <a:gd name="connsiteX3" fmla="*/ 623813 w 825639"/>
                  <a:gd name="connsiteY3" fmla="*/ 92292 h 1456277"/>
                  <a:gd name="connsiteX4" fmla="*/ 624530 w 825639"/>
                  <a:gd name="connsiteY4" fmla="*/ 92695 h 1456277"/>
                  <a:gd name="connsiteX5" fmla="*/ 599299 w 825639"/>
                  <a:gd name="connsiteY5" fmla="*/ 254034 h 1456277"/>
                  <a:gd name="connsiteX6" fmla="*/ 671453 w 825639"/>
                  <a:gd name="connsiteY6" fmla="*/ 1187783 h 1456277"/>
                  <a:gd name="connsiteX7" fmla="*/ 684898 w 825639"/>
                  <a:gd name="connsiteY7" fmla="*/ 1234840 h 1456277"/>
                  <a:gd name="connsiteX8" fmla="*/ 737512 w 825639"/>
                  <a:gd name="connsiteY8" fmla="*/ 1423069 h 1456277"/>
                  <a:gd name="connsiteX9" fmla="*/ 780760 w 825639"/>
                  <a:gd name="connsiteY9" fmla="*/ 1456278 h 1456277"/>
                  <a:gd name="connsiteX10" fmla="*/ 792412 w 825639"/>
                  <a:gd name="connsiteY10" fmla="*/ 1454754 h 1456277"/>
                  <a:gd name="connsiteX11" fmla="*/ 824102 w 825639"/>
                  <a:gd name="connsiteY11" fmla="*/ 1399863 h 1456277"/>
                  <a:gd name="connsiteX12" fmla="*/ 824097 w 825639"/>
                  <a:gd name="connsiteY12" fmla="*/ 1399854 h 1456277"/>
                  <a:gd name="connsiteX13" fmla="*/ 771035 w 825639"/>
                  <a:gd name="connsiteY13" fmla="*/ 1210101 h 1456277"/>
                  <a:gd name="connsiteX14" fmla="*/ 757590 w 825639"/>
                  <a:gd name="connsiteY14" fmla="*/ 1163358 h 1456277"/>
                  <a:gd name="connsiteX15" fmla="*/ 687990 w 825639"/>
                  <a:gd name="connsiteY15" fmla="*/ 266717 h 1456277"/>
                  <a:gd name="connsiteX16" fmla="*/ 712236 w 825639"/>
                  <a:gd name="connsiteY16" fmla="*/ 111115 h 1456277"/>
                  <a:gd name="connsiteX17" fmla="*/ 688394 w 825639"/>
                  <a:gd name="connsiteY17" fmla="*/ 27712 h 1456277"/>
                  <a:gd name="connsiteX18" fmla="*/ 566000 w 825639"/>
                  <a:gd name="connsiteY18" fmla="*/ 19779 h 1456277"/>
                  <a:gd name="connsiteX19" fmla="*/ 687 w 825639"/>
                  <a:gd name="connsiteY19" fmla="*/ 816345 h 1456277"/>
                  <a:gd name="connsiteX20" fmla="*/ 36988 w 825639"/>
                  <a:gd name="connsiteY20" fmla="*/ 868242 h 145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25639" h="1456277">
                    <a:moveTo>
                      <a:pt x="36988" y="868242"/>
                    </a:moveTo>
                    <a:cubicBezTo>
                      <a:pt x="61368" y="872518"/>
                      <a:pt x="84596" y="856218"/>
                      <a:pt x="88872" y="831843"/>
                    </a:cubicBezTo>
                    <a:cubicBezTo>
                      <a:pt x="88876" y="831816"/>
                      <a:pt x="88881" y="831789"/>
                      <a:pt x="88885" y="831762"/>
                    </a:cubicBezTo>
                    <a:cubicBezTo>
                      <a:pt x="145757" y="505499"/>
                      <a:pt x="378040" y="282717"/>
                      <a:pt x="623813" y="92292"/>
                    </a:cubicBezTo>
                    <a:cubicBezTo>
                      <a:pt x="624306" y="91889"/>
                      <a:pt x="624665" y="92068"/>
                      <a:pt x="624530" y="92695"/>
                    </a:cubicBezTo>
                    <a:cubicBezTo>
                      <a:pt x="615119" y="145534"/>
                      <a:pt x="605752" y="209218"/>
                      <a:pt x="599299" y="254034"/>
                    </a:cubicBezTo>
                    <a:cubicBezTo>
                      <a:pt x="557005" y="566884"/>
                      <a:pt x="581596" y="885147"/>
                      <a:pt x="671453" y="1187783"/>
                    </a:cubicBezTo>
                    <a:lnTo>
                      <a:pt x="684898" y="1234840"/>
                    </a:lnTo>
                    <a:cubicBezTo>
                      <a:pt x="698612" y="1282614"/>
                      <a:pt x="718241" y="1351004"/>
                      <a:pt x="737512" y="1423069"/>
                    </a:cubicBezTo>
                    <a:cubicBezTo>
                      <a:pt x="742760" y="1442644"/>
                      <a:pt x="760494" y="1456260"/>
                      <a:pt x="780760" y="1456278"/>
                    </a:cubicBezTo>
                    <a:cubicBezTo>
                      <a:pt x="784695" y="1456278"/>
                      <a:pt x="788612" y="1455762"/>
                      <a:pt x="792412" y="1454754"/>
                    </a:cubicBezTo>
                    <a:cubicBezTo>
                      <a:pt x="816322" y="1448345"/>
                      <a:pt x="830506" y="1423772"/>
                      <a:pt x="824102" y="1399863"/>
                    </a:cubicBezTo>
                    <a:cubicBezTo>
                      <a:pt x="824097" y="1399863"/>
                      <a:pt x="824097" y="1399858"/>
                      <a:pt x="824097" y="1399854"/>
                    </a:cubicBezTo>
                    <a:cubicBezTo>
                      <a:pt x="804647" y="1327251"/>
                      <a:pt x="784883" y="1258279"/>
                      <a:pt x="771035" y="1210101"/>
                    </a:cubicBezTo>
                    <a:lnTo>
                      <a:pt x="757590" y="1163358"/>
                    </a:lnTo>
                    <a:cubicBezTo>
                      <a:pt x="671171" y="872778"/>
                      <a:pt x="647449" y="567153"/>
                      <a:pt x="687990" y="266717"/>
                    </a:cubicBezTo>
                    <a:cubicBezTo>
                      <a:pt x="694130" y="223649"/>
                      <a:pt x="703138" y="162340"/>
                      <a:pt x="712236" y="111115"/>
                    </a:cubicBezTo>
                    <a:cubicBezTo>
                      <a:pt x="718255" y="81093"/>
                      <a:pt x="709368" y="50017"/>
                      <a:pt x="688394" y="27712"/>
                    </a:cubicBezTo>
                    <a:cubicBezTo>
                      <a:pt x="655673" y="-5945"/>
                      <a:pt x="602790" y="-9372"/>
                      <a:pt x="566000" y="19779"/>
                    </a:cubicBezTo>
                    <a:cubicBezTo>
                      <a:pt x="309068" y="222887"/>
                      <a:pt x="62668" y="460100"/>
                      <a:pt x="687" y="816345"/>
                    </a:cubicBezTo>
                    <a:cubicBezTo>
                      <a:pt x="-3602" y="840698"/>
                      <a:pt x="12644" y="863918"/>
                      <a:pt x="36988" y="868242"/>
                    </a:cubicBezTo>
                    <a:close/>
                  </a:path>
                </a:pathLst>
              </a:custGeom>
              <a:grpFill/>
              <a:ln w="44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7BDAEC0-E436-44AE-8719-BAA70AB616EA}"/>
              </a:ext>
            </a:extLst>
          </p:cNvPr>
          <p:cNvGrpSpPr/>
          <p:nvPr/>
        </p:nvGrpSpPr>
        <p:grpSpPr>
          <a:xfrm>
            <a:off x="-9753600" y="1405567"/>
            <a:ext cx="19116394" cy="5610225"/>
            <a:chOff x="-9753600" y="1405567"/>
            <a:chExt cx="19116394" cy="5610225"/>
          </a:xfrm>
        </p:grpSpPr>
        <p:pic>
          <p:nvPicPr>
            <p:cNvPr id="13" name="图片 12" descr="山上的风景&#10;&#10;低可信度描述已自动生成">
              <a:extLst>
                <a:ext uri="{FF2B5EF4-FFF2-40B4-BE49-F238E27FC236}">
                  <a16:creationId xmlns:a16="http://schemas.microsoft.com/office/drawing/2014/main" id="{1A269E91-9883-4929-BE93-0A468AE45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84"/>
            <a:stretch/>
          </p:blipFill>
          <p:spPr>
            <a:xfrm>
              <a:off x="-447246" y="1405567"/>
              <a:ext cx="9810040" cy="5452433"/>
            </a:xfrm>
            <a:prstGeom prst="rect">
              <a:avLst/>
            </a:prstGeom>
          </p:spPr>
        </p:pic>
        <p:pic>
          <p:nvPicPr>
            <p:cNvPr id="15" name="图片 14" descr="图片包含 动物, 小, 片, 虫&#10;&#10;描述已自动生成">
              <a:extLst>
                <a:ext uri="{FF2B5EF4-FFF2-40B4-BE49-F238E27FC236}">
                  <a16:creationId xmlns:a16="http://schemas.microsoft.com/office/drawing/2014/main" id="{A8D84396-C9D4-4CC7-93FE-B57B97346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53600" y="1405567"/>
              <a:ext cx="9753600" cy="561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84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813</TotalTime>
  <Words>257</Words>
  <Application>Microsoft Office PowerPoint</Application>
  <PresentationFormat>宽屏</PresentationFormat>
  <Paragraphs>53</Paragraphs>
  <Slides>16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华文行楷</vt:lpstr>
      <vt:lpstr>思源宋体 CN Heavy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 庆丰</dc:creator>
  <cp:lastModifiedBy>孟 庆丰</cp:lastModifiedBy>
  <cp:revision>24</cp:revision>
  <dcterms:created xsi:type="dcterms:W3CDTF">2022-04-02T13:21:20Z</dcterms:created>
  <dcterms:modified xsi:type="dcterms:W3CDTF">2022-06-03T10:28:47Z</dcterms:modified>
</cp:coreProperties>
</file>